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277" r:id="rId6"/>
    <p:sldId id="283" r:id="rId7"/>
    <p:sldId id="279" r:id="rId8"/>
    <p:sldId id="290" r:id="rId9"/>
    <p:sldId id="287" r:id="rId10"/>
    <p:sldId id="308" r:id="rId11"/>
    <p:sldId id="310" r:id="rId12"/>
    <p:sldId id="259" r:id="rId13"/>
    <p:sldId id="309" r:id="rId14"/>
    <p:sldId id="311" r:id="rId15"/>
    <p:sldId id="315" r:id="rId16"/>
    <p:sldId id="280" r:id="rId17"/>
    <p:sldId id="281" r:id="rId18"/>
    <p:sldId id="316" r:id="rId19"/>
    <p:sldId id="322" r:id="rId20"/>
    <p:sldId id="312" r:id="rId21"/>
    <p:sldId id="313" r:id="rId22"/>
    <p:sldId id="319" r:id="rId23"/>
    <p:sldId id="320" r:id="rId24"/>
    <p:sldId id="317" r:id="rId25"/>
    <p:sldId id="321" r:id="rId26"/>
    <p:sldId id="318" r:id="rId27"/>
    <p:sldId id="282" r:id="rId28"/>
    <p:sldId id="29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224" userDrawn="1">
          <p15:clr>
            <a:srgbClr val="A4A3A4"/>
          </p15:clr>
        </p15:guide>
        <p15:guide id="2" pos="3840" userDrawn="1">
          <p15:clr>
            <a:srgbClr val="A4A3A4"/>
          </p15:clr>
        </p15:guide>
        <p15:guide id="3" orient="horz" pos="1536" userDrawn="1">
          <p15:clr>
            <a:srgbClr val="A4A3A4"/>
          </p15:clr>
        </p15:guide>
        <p15:guide id="4" pos="645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9C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DF0A9-7D54-4A76-A491-1ABC5BCC0802}" v="96" dt="2024-05-03T04:59:16.9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6780" autoAdjust="0"/>
  </p:normalViewPr>
  <p:slideViewPr>
    <p:cSldViewPr snapToGrid="0">
      <p:cViewPr varScale="1">
        <p:scale>
          <a:sx n="93" d="100"/>
          <a:sy n="93" d="100"/>
        </p:scale>
        <p:origin x="53" y="77"/>
      </p:cViewPr>
      <p:guideLst>
        <p:guide pos="1224"/>
        <p:guide pos="3840"/>
        <p:guide orient="horz" pos="1536"/>
        <p:guide pos="6456"/>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2691"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zma yasmin syed" userId="182e290caf7c09f5" providerId="LiveId" clId="{0F8DF0A9-7D54-4A76-A491-1ABC5BCC0802}"/>
    <pc:docChg chg="undo redo custSel addSld delSld modSld sldOrd modMainMaster">
      <pc:chgData name="uzma yasmin syed" userId="182e290caf7c09f5" providerId="LiveId" clId="{0F8DF0A9-7D54-4A76-A491-1ABC5BCC0802}" dt="2024-05-03T04:59:29.314" v="2778" actId="1076"/>
      <pc:docMkLst>
        <pc:docMk/>
      </pc:docMkLst>
      <pc:sldChg chg="modSp add mod">
        <pc:chgData name="uzma yasmin syed" userId="182e290caf7c09f5" providerId="LiveId" clId="{0F8DF0A9-7D54-4A76-A491-1ABC5BCC0802}" dt="2024-05-03T04:42:48.228" v="2501" actId="20577"/>
        <pc:sldMkLst>
          <pc:docMk/>
          <pc:sldMk cId="2952159844" sldId="256"/>
        </pc:sldMkLst>
        <pc:spChg chg="mod">
          <ac:chgData name="uzma yasmin syed" userId="182e290caf7c09f5" providerId="LiveId" clId="{0F8DF0A9-7D54-4A76-A491-1ABC5BCC0802}" dt="2024-05-03T04:42:48.228" v="2501" actId="20577"/>
          <ac:spMkLst>
            <pc:docMk/>
            <pc:sldMk cId="2952159844" sldId="256"/>
            <ac:spMk id="3" creationId="{010B2C8A-546F-1456-4E39-98F18B3F6D03}"/>
          </ac:spMkLst>
        </pc:spChg>
        <pc:spChg chg="mod">
          <ac:chgData name="uzma yasmin syed" userId="182e290caf7c09f5" providerId="LiveId" clId="{0F8DF0A9-7D54-4A76-A491-1ABC5BCC0802}" dt="2024-05-03T04:20:28.932" v="2475" actId="1076"/>
          <ac:spMkLst>
            <pc:docMk/>
            <pc:sldMk cId="2952159844" sldId="256"/>
            <ac:spMk id="7" creationId="{885AE511-7F3E-407A-1B62-3B083DF76F11}"/>
          </ac:spMkLst>
        </pc:spChg>
        <pc:picChg chg="mod">
          <ac:chgData name="uzma yasmin syed" userId="182e290caf7c09f5" providerId="LiveId" clId="{0F8DF0A9-7D54-4A76-A491-1ABC5BCC0802}" dt="2024-05-03T04:20:20.939" v="2474" actId="1076"/>
          <ac:picMkLst>
            <pc:docMk/>
            <pc:sldMk cId="2952159844" sldId="256"/>
            <ac:picMk id="5" creationId="{F68C5375-405E-C9BD-92F8-A8E8B606CB93}"/>
          </ac:picMkLst>
        </pc:picChg>
      </pc:sldChg>
      <pc:sldChg chg="delSp modSp mod ord">
        <pc:chgData name="uzma yasmin syed" userId="182e290caf7c09f5" providerId="LiveId" clId="{0F8DF0A9-7D54-4A76-A491-1ABC5BCC0802}" dt="2024-05-03T04:43:59.241" v="2507" actId="478"/>
        <pc:sldMkLst>
          <pc:docMk/>
          <pc:sldMk cId="3446797337" sldId="259"/>
        </pc:sldMkLst>
        <pc:spChg chg="del mod">
          <ac:chgData name="uzma yasmin syed" userId="182e290caf7c09f5" providerId="LiveId" clId="{0F8DF0A9-7D54-4A76-A491-1ABC5BCC0802}" dt="2024-05-03T04:43:56.090" v="2506" actId="478"/>
          <ac:spMkLst>
            <pc:docMk/>
            <pc:sldMk cId="3446797337" sldId="259"/>
            <ac:spMk id="2" creationId="{C2CDA657-F768-40F3-898E-158E58437438}"/>
          </ac:spMkLst>
        </pc:spChg>
        <pc:spChg chg="del mod">
          <ac:chgData name="uzma yasmin syed" userId="182e290caf7c09f5" providerId="LiveId" clId="{0F8DF0A9-7D54-4A76-A491-1ABC5BCC0802}" dt="2024-05-03T04:43:59.241" v="2507" actId="478"/>
          <ac:spMkLst>
            <pc:docMk/>
            <pc:sldMk cId="3446797337" sldId="259"/>
            <ac:spMk id="3" creationId="{48D641F9-AA43-40F5-B309-187496333CA8}"/>
          </ac:spMkLst>
        </pc:spChg>
        <pc:spChg chg="mod">
          <ac:chgData name="uzma yasmin syed" userId="182e290caf7c09f5" providerId="LiveId" clId="{0F8DF0A9-7D54-4A76-A491-1ABC5BCC0802}" dt="2024-05-03T03:55:13.461" v="1917"/>
          <ac:spMkLst>
            <pc:docMk/>
            <pc:sldMk cId="3446797337" sldId="259"/>
            <ac:spMk id="4" creationId="{20616F3F-8675-4D22-9718-56ADFFECA9C7}"/>
          </ac:spMkLst>
        </pc:spChg>
        <pc:spChg chg="mod">
          <ac:chgData name="uzma yasmin syed" userId="182e290caf7c09f5" providerId="LiveId" clId="{0F8DF0A9-7D54-4A76-A491-1ABC5BCC0802}" dt="2024-05-03T03:55:13.461" v="1917"/>
          <ac:spMkLst>
            <pc:docMk/>
            <pc:sldMk cId="3446797337" sldId="259"/>
            <ac:spMk id="10" creationId="{5F9DDEF8-5D32-4A49-B52A-68EB851BF2D6}"/>
          </ac:spMkLst>
        </pc:spChg>
        <pc:spChg chg="mod">
          <ac:chgData name="uzma yasmin syed" userId="182e290caf7c09f5" providerId="LiveId" clId="{0F8DF0A9-7D54-4A76-A491-1ABC5BCC0802}" dt="2024-04-30T09:07:00.794" v="566" actId="1076"/>
          <ac:spMkLst>
            <pc:docMk/>
            <pc:sldMk cId="3446797337" sldId="259"/>
            <ac:spMk id="19" creationId="{F7B2A56A-1801-43FC-A3B5-5C972C5A2B15}"/>
          </ac:spMkLst>
        </pc:spChg>
        <pc:picChg chg="mod">
          <ac:chgData name="uzma yasmin syed" userId="182e290caf7c09f5" providerId="LiveId" clId="{0F8DF0A9-7D54-4A76-A491-1ABC5BCC0802}" dt="2024-05-03T03:55:13.461" v="1917"/>
          <ac:picMkLst>
            <pc:docMk/>
            <pc:sldMk cId="3446797337" sldId="259"/>
            <ac:picMk id="12" creationId="{12D618E3-5BC0-2C90-3ADD-FD34ABAB3494}"/>
          </ac:picMkLst>
        </pc:picChg>
      </pc:sldChg>
      <pc:sldChg chg="modSp mod">
        <pc:chgData name="uzma yasmin syed" userId="182e290caf7c09f5" providerId="LiveId" clId="{0F8DF0A9-7D54-4A76-A491-1ABC5BCC0802}" dt="2024-05-03T03:55:13.461" v="1917"/>
        <pc:sldMkLst>
          <pc:docMk/>
          <pc:sldMk cId="1386065505" sldId="277"/>
        </pc:sldMkLst>
        <pc:spChg chg="mod">
          <ac:chgData name="uzma yasmin syed" userId="182e290caf7c09f5" providerId="LiveId" clId="{0F8DF0A9-7D54-4A76-A491-1ABC5BCC0802}" dt="2024-04-28T16:55:48.495" v="50" actId="255"/>
          <ac:spMkLst>
            <pc:docMk/>
            <pc:sldMk cId="1386065505" sldId="277"/>
            <ac:spMk id="2" creationId="{51DF3D98-3C30-4CFC-8643-C81E829C8C25}"/>
          </ac:spMkLst>
        </pc:spChg>
        <pc:spChg chg="mod">
          <ac:chgData name="uzma yasmin syed" userId="182e290caf7c09f5" providerId="LiveId" clId="{0F8DF0A9-7D54-4A76-A491-1ABC5BCC0802}" dt="2024-05-03T03:55:13.461" v="1917"/>
          <ac:spMkLst>
            <pc:docMk/>
            <pc:sldMk cId="1386065505" sldId="277"/>
            <ac:spMk id="3" creationId="{A068D447-28D3-4F5F-B2DC-FD67E9015868}"/>
          </ac:spMkLst>
        </pc:spChg>
        <pc:picChg chg="mod">
          <ac:chgData name="uzma yasmin syed" userId="182e290caf7c09f5" providerId="LiveId" clId="{0F8DF0A9-7D54-4A76-A491-1ABC5BCC0802}" dt="2024-05-03T03:55:13.461" v="1917"/>
          <ac:picMkLst>
            <pc:docMk/>
            <pc:sldMk cId="1386065505" sldId="277"/>
            <ac:picMk id="6" creationId="{66FDA262-E0A9-D281-56D9-93C8BD6736F7}"/>
          </ac:picMkLst>
        </pc:picChg>
        <pc:picChg chg="mod">
          <ac:chgData name="uzma yasmin syed" userId="182e290caf7c09f5" providerId="LiveId" clId="{0F8DF0A9-7D54-4A76-A491-1ABC5BCC0802}" dt="2024-05-03T03:55:13.461" v="1917"/>
          <ac:picMkLst>
            <pc:docMk/>
            <pc:sldMk cId="1386065505" sldId="277"/>
            <ac:picMk id="9" creationId="{959638C6-1CE7-5665-D7B4-43025696A445}"/>
          </ac:picMkLst>
        </pc:picChg>
        <pc:picChg chg="mod">
          <ac:chgData name="uzma yasmin syed" userId="182e290caf7c09f5" providerId="LiveId" clId="{0F8DF0A9-7D54-4A76-A491-1ABC5BCC0802}" dt="2024-05-03T03:55:13.461" v="1917"/>
          <ac:picMkLst>
            <pc:docMk/>
            <pc:sldMk cId="1386065505" sldId="277"/>
            <ac:picMk id="15" creationId="{9009C37B-D1C0-B2C5-E58D-490E3D4B56BD}"/>
          </ac:picMkLst>
        </pc:picChg>
      </pc:sldChg>
      <pc:sldChg chg="delSp modSp mod">
        <pc:chgData name="uzma yasmin syed" userId="182e290caf7c09f5" providerId="LiveId" clId="{0F8DF0A9-7D54-4A76-A491-1ABC5BCC0802}" dt="2024-05-03T04:58:17.022" v="2763" actId="20577"/>
        <pc:sldMkLst>
          <pc:docMk/>
          <pc:sldMk cId="2447338695" sldId="279"/>
        </pc:sldMkLst>
        <pc:spChg chg="mod">
          <ac:chgData name="uzma yasmin syed" userId="182e290caf7c09f5" providerId="LiveId" clId="{0F8DF0A9-7D54-4A76-A491-1ABC5BCC0802}" dt="2024-05-03T03:55:13.461" v="1917"/>
          <ac:spMkLst>
            <pc:docMk/>
            <pc:sldMk cId="2447338695" sldId="279"/>
            <ac:spMk id="2" creationId="{912DF434-28DB-4621-A497-D62C41CE0419}"/>
          </ac:spMkLst>
        </pc:spChg>
        <pc:spChg chg="mod">
          <ac:chgData name="uzma yasmin syed" userId="182e290caf7c09f5" providerId="LiveId" clId="{0F8DF0A9-7D54-4A76-A491-1ABC5BCC0802}" dt="2024-05-03T04:58:17.022" v="2763" actId="20577"/>
          <ac:spMkLst>
            <pc:docMk/>
            <pc:sldMk cId="2447338695" sldId="279"/>
            <ac:spMk id="3" creationId="{22788C46-D0BC-4307-AE55-7601A139E7CB}"/>
          </ac:spMkLst>
        </pc:spChg>
        <pc:spChg chg="del">
          <ac:chgData name="uzma yasmin syed" userId="182e290caf7c09f5" providerId="LiveId" clId="{0F8DF0A9-7D54-4A76-A491-1ABC5BCC0802}" dt="2024-04-30T09:13:51.421" v="634" actId="478"/>
          <ac:spMkLst>
            <pc:docMk/>
            <pc:sldMk cId="2447338695" sldId="279"/>
            <ac:spMk id="26" creationId="{B03F7300-C115-46F1-88E3-4CBC017DA815}"/>
          </ac:spMkLst>
        </pc:spChg>
        <pc:spChg chg="mod">
          <ac:chgData name="uzma yasmin syed" userId="182e290caf7c09f5" providerId="LiveId" clId="{0F8DF0A9-7D54-4A76-A491-1ABC5BCC0802}" dt="2024-05-03T03:55:13.461" v="1917"/>
          <ac:spMkLst>
            <pc:docMk/>
            <pc:sldMk cId="2447338695" sldId="279"/>
            <ac:spMk id="27" creationId="{8672DD3E-2D32-4972-8EF6-8778B7807D10}"/>
          </ac:spMkLst>
        </pc:spChg>
        <pc:spChg chg="mod">
          <ac:chgData name="uzma yasmin syed" userId="182e290caf7c09f5" providerId="LiveId" clId="{0F8DF0A9-7D54-4A76-A491-1ABC5BCC0802}" dt="2024-05-03T03:55:13.461" v="1917"/>
          <ac:spMkLst>
            <pc:docMk/>
            <pc:sldMk cId="2447338695" sldId="279"/>
            <ac:spMk id="28" creationId="{016A27EB-BF96-4963-93AA-A9B409137B3A}"/>
          </ac:spMkLst>
        </pc:spChg>
        <pc:picChg chg="mod">
          <ac:chgData name="uzma yasmin syed" userId="182e290caf7c09f5" providerId="LiveId" clId="{0F8DF0A9-7D54-4A76-A491-1ABC5BCC0802}" dt="2024-04-29T16:43:32.818" v="532" actId="1076"/>
          <ac:picMkLst>
            <pc:docMk/>
            <pc:sldMk cId="2447338695" sldId="279"/>
            <ac:picMk id="6" creationId="{EFFCC29A-27B7-E47C-A1C4-AF7815BF1F8C}"/>
          </ac:picMkLst>
        </pc:picChg>
      </pc:sldChg>
      <pc:sldChg chg="addSp delSp modSp mod">
        <pc:chgData name="uzma yasmin syed" userId="182e290caf7c09f5" providerId="LiveId" clId="{0F8DF0A9-7D54-4A76-A491-1ABC5BCC0802}" dt="2024-05-03T04:44:20.424" v="2510" actId="478"/>
        <pc:sldMkLst>
          <pc:docMk/>
          <pc:sldMk cId="1361100281" sldId="280"/>
        </pc:sldMkLst>
        <pc:spChg chg="mod">
          <ac:chgData name="uzma yasmin syed" userId="182e290caf7c09f5" providerId="LiveId" clId="{0F8DF0A9-7D54-4A76-A491-1ABC5BCC0802}" dt="2024-05-03T03:55:13.461" v="1917"/>
          <ac:spMkLst>
            <pc:docMk/>
            <pc:sldMk cId="1361100281" sldId="280"/>
            <ac:spMk id="2" creationId="{19256B7E-1633-44AB-8584-82DF5B726834}"/>
          </ac:spMkLst>
        </pc:spChg>
        <pc:spChg chg="add del mod">
          <ac:chgData name="uzma yasmin syed" userId="182e290caf7c09f5" providerId="LiveId" clId="{0F8DF0A9-7D54-4A76-A491-1ABC5BCC0802}" dt="2024-05-01T05:18:51.069" v="887" actId="2711"/>
          <ac:spMkLst>
            <pc:docMk/>
            <pc:sldMk cId="1361100281" sldId="280"/>
            <ac:spMk id="3" creationId="{EFB90AB4-D228-4548-B072-726498212362}"/>
          </ac:spMkLst>
        </pc:spChg>
        <pc:spChg chg="mod">
          <ac:chgData name="uzma yasmin syed" userId="182e290caf7c09f5" providerId="LiveId" clId="{0F8DF0A9-7D54-4A76-A491-1ABC5BCC0802}" dt="2024-05-03T03:55:13.461" v="1917"/>
          <ac:spMkLst>
            <pc:docMk/>
            <pc:sldMk cId="1361100281" sldId="280"/>
            <ac:spMk id="4" creationId="{950677C9-3E42-427F-93B8-526692906471}"/>
          </ac:spMkLst>
        </pc:spChg>
        <pc:spChg chg="del">
          <ac:chgData name="uzma yasmin syed" userId="182e290caf7c09f5" providerId="LiveId" clId="{0F8DF0A9-7D54-4A76-A491-1ABC5BCC0802}" dt="2024-05-01T05:16:54.827" v="846" actId="478"/>
          <ac:spMkLst>
            <pc:docMk/>
            <pc:sldMk cId="1361100281" sldId="280"/>
            <ac:spMk id="5" creationId="{BDB9D020-1E25-453D-83DF-1420ACD3968D}"/>
          </ac:spMkLst>
        </pc:spChg>
        <pc:spChg chg="del">
          <ac:chgData name="uzma yasmin syed" userId="182e290caf7c09f5" providerId="LiveId" clId="{0F8DF0A9-7D54-4A76-A491-1ABC5BCC0802}" dt="2024-05-01T05:17:01.227" v="848" actId="478"/>
          <ac:spMkLst>
            <pc:docMk/>
            <pc:sldMk cId="1361100281" sldId="280"/>
            <ac:spMk id="6" creationId="{F5018B6D-E395-49AD-92AD-AD69E3AB40C3}"/>
          </ac:spMkLst>
        </pc:spChg>
        <pc:spChg chg="add del mod">
          <ac:chgData name="uzma yasmin syed" userId="182e290caf7c09f5" providerId="LiveId" clId="{0F8DF0A9-7D54-4A76-A491-1ABC5BCC0802}" dt="2024-05-01T05:16:57.671" v="847" actId="478"/>
          <ac:spMkLst>
            <pc:docMk/>
            <pc:sldMk cId="1361100281" sldId="280"/>
            <ac:spMk id="8" creationId="{521249FB-E5D8-027D-C9C3-291BB3B4C322}"/>
          </ac:spMkLst>
        </pc:spChg>
        <pc:spChg chg="add del mod">
          <ac:chgData name="uzma yasmin syed" userId="182e290caf7c09f5" providerId="LiveId" clId="{0F8DF0A9-7D54-4A76-A491-1ABC5BCC0802}" dt="2024-05-01T05:17:02.687" v="849" actId="478"/>
          <ac:spMkLst>
            <pc:docMk/>
            <pc:sldMk cId="1361100281" sldId="280"/>
            <ac:spMk id="10" creationId="{F842BDC8-B613-C23A-307A-8E797D24E53B}"/>
          </ac:spMkLst>
        </pc:spChg>
        <pc:spChg chg="add del mod">
          <ac:chgData name="uzma yasmin syed" userId="182e290caf7c09f5" providerId="LiveId" clId="{0F8DF0A9-7D54-4A76-A491-1ABC5BCC0802}" dt="2024-05-01T05:17:18.115" v="853" actId="478"/>
          <ac:spMkLst>
            <pc:docMk/>
            <pc:sldMk cId="1361100281" sldId="280"/>
            <ac:spMk id="12" creationId="{23F88EEA-F27B-F9E6-234A-DE8C7E76EF1C}"/>
          </ac:spMkLst>
        </pc:spChg>
        <pc:spChg chg="add del mod">
          <ac:chgData name="uzma yasmin syed" userId="182e290caf7c09f5" providerId="LiveId" clId="{0F8DF0A9-7D54-4A76-A491-1ABC5BCC0802}" dt="2024-05-01T05:21:12.348" v="924"/>
          <ac:spMkLst>
            <pc:docMk/>
            <pc:sldMk cId="1361100281" sldId="280"/>
            <ac:spMk id="14" creationId="{99B10D79-AC79-F1C6-8641-8F99C9946C19}"/>
          </ac:spMkLst>
        </pc:spChg>
        <pc:spChg chg="add del mod">
          <ac:chgData name="uzma yasmin syed" userId="182e290caf7c09f5" providerId="LiveId" clId="{0F8DF0A9-7D54-4A76-A491-1ABC5BCC0802}" dt="2024-05-01T05:23:18.064" v="933"/>
          <ac:spMkLst>
            <pc:docMk/>
            <pc:sldMk cId="1361100281" sldId="280"/>
            <ac:spMk id="17" creationId="{8B7E17D8-AB9D-BB52-1B19-64229DE59F5C}"/>
          </ac:spMkLst>
        </pc:spChg>
        <pc:spChg chg="mod">
          <ac:chgData name="uzma yasmin syed" userId="182e290caf7c09f5" providerId="LiveId" clId="{0F8DF0A9-7D54-4A76-A491-1ABC5BCC0802}" dt="2024-05-03T03:55:13.461" v="1917"/>
          <ac:spMkLst>
            <pc:docMk/>
            <pc:sldMk cId="1361100281" sldId="280"/>
            <ac:spMk id="28" creationId="{866D3255-1080-49E5-A8E5-588252691FD5}"/>
          </ac:spMkLst>
        </pc:spChg>
        <pc:spChg chg="del mod">
          <ac:chgData name="uzma yasmin syed" userId="182e290caf7c09f5" providerId="LiveId" clId="{0F8DF0A9-7D54-4A76-A491-1ABC5BCC0802}" dt="2024-05-03T04:44:20.424" v="2510" actId="478"/>
          <ac:spMkLst>
            <pc:docMk/>
            <pc:sldMk cId="1361100281" sldId="280"/>
            <ac:spMk id="29" creationId="{3F372074-FF6E-4CF6-B5D6-46397F45C261}"/>
          </ac:spMkLst>
        </pc:spChg>
        <pc:spChg chg="mod">
          <ac:chgData name="uzma yasmin syed" userId="182e290caf7c09f5" providerId="LiveId" clId="{0F8DF0A9-7D54-4A76-A491-1ABC5BCC0802}" dt="2024-05-03T03:55:13.461" v="1917"/>
          <ac:spMkLst>
            <pc:docMk/>
            <pc:sldMk cId="1361100281" sldId="280"/>
            <ac:spMk id="30" creationId="{38F0BCD9-5A74-4615-9BC9-3C02A0D5A8D6}"/>
          </ac:spMkLst>
        </pc:spChg>
        <pc:picChg chg="add del mod">
          <ac:chgData name="uzma yasmin syed" userId="182e290caf7c09f5" providerId="LiveId" clId="{0F8DF0A9-7D54-4A76-A491-1ABC5BCC0802}" dt="2024-05-01T05:21:24.520" v="930" actId="478"/>
          <ac:picMkLst>
            <pc:docMk/>
            <pc:sldMk cId="1361100281" sldId="280"/>
            <ac:picMk id="15" creationId="{332C17A7-FD41-174F-9712-21AD39E46ABF}"/>
          </ac:picMkLst>
        </pc:picChg>
        <pc:picChg chg="add mod modCrop">
          <ac:chgData name="uzma yasmin syed" userId="182e290caf7c09f5" providerId="LiveId" clId="{0F8DF0A9-7D54-4A76-A491-1ABC5BCC0802}" dt="2024-05-03T03:55:13.461" v="1917"/>
          <ac:picMkLst>
            <pc:docMk/>
            <pc:sldMk cId="1361100281" sldId="280"/>
            <ac:picMk id="18" creationId="{DE9B9154-4EB3-D16A-38CC-123018967614}"/>
          </ac:picMkLst>
        </pc:picChg>
        <pc:picChg chg="del mod">
          <ac:chgData name="uzma yasmin syed" userId="182e290caf7c09f5" providerId="LiveId" clId="{0F8DF0A9-7D54-4A76-A491-1ABC5BCC0802}" dt="2024-05-01T05:21:09.098" v="923" actId="478"/>
          <ac:picMkLst>
            <pc:docMk/>
            <pc:sldMk cId="1361100281" sldId="280"/>
            <ac:picMk id="89" creationId="{6F8E1FF5-0E2A-43EE-B3E2-CC746761BA76}"/>
          </ac:picMkLst>
        </pc:picChg>
      </pc:sldChg>
      <pc:sldChg chg="addSp delSp modSp mod">
        <pc:chgData name="uzma yasmin syed" userId="182e290caf7c09f5" providerId="LiveId" clId="{0F8DF0A9-7D54-4A76-A491-1ABC5BCC0802}" dt="2024-05-03T03:55:13.461" v="1917"/>
        <pc:sldMkLst>
          <pc:docMk/>
          <pc:sldMk cId="17704578" sldId="281"/>
        </pc:sldMkLst>
        <pc:spChg chg="mod">
          <ac:chgData name="uzma yasmin syed" userId="182e290caf7c09f5" providerId="LiveId" clId="{0F8DF0A9-7D54-4A76-A491-1ABC5BCC0802}" dt="2024-05-01T05:24:02.317" v="939" actId="1076"/>
          <ac:spMkLst>
            <pc:docMk/>
            <pc:sldMk cId="17704578" sldId="281"/>
            <ac:spMk id="2" creationId="{E5F191A4-7839-4F63-B17C-7C366C59488C}"/>
          </ac:spMkLst>
        </pc:spChg>
        <pc:spChg chg="del">
          <ac:chgData name="uzma yasmin syed" userId="182e290caf7c09f5" providerId="LiveId" clId="{0F8DF0A9-7D54-4A76-A491-1ABC5BCC0802}" dt="2024-05-01T05:20:04.184" v="900" actId="478"/>
          <ac:spMkLst>
            <pc:docMk/>
            <pc:sldMk cId="17704578" sldId="281"/>
            <ac:spMk id="3" creationId="{8A9BC54D-2FEA-452E-B2BC-353FB358852D}"/>
          </ac:spMkLst>
        </pc:spChg>
        <pc:spChg chg="mod">
          <ac:chgData name="uzma yasmin syed" userId="182e290caf7c09f5" providerId="LiveId" clId="{0F8DF0A9-7D54-4A76-A491-1ABC5BCC0802}" dt="2024-05-01T05:24:11.660" v="941" actId="1076"/>
          <ac:spMkLst>
            <pc:docMk/>
            <pc:sldMk cId="17704578" sldId="281"/>
            <ac:spMk id="4" creationId="{9B9ED227-95A7-4B08-91FE-5E0EF0D41D20}"/>
          </ac:spMkLst>
        </pc:spChg>
        <pc:spChg chg="del">
          <ac:chgData name="uzma yasmin syed" userId="182e290caf7c09f5" providerId="LiveId" clId="{0F8DF0A9-7D54-4A76-A491-1ABC5BCC0802}" dt="2024-05-01T05:19:23.448" v="888" actId="478"/>
          <ac:spMkLst>
            <pc:docMk/>
            <pc:sldMk cId="17704578" sldId="281"/>
            <ac:spMk id="5" creationId="{9C2ECAAA-1E9C-4845-8EA9-E11A76F08150}"/>
          </ac:spMkLst>
        </pc:spChg>
        <pc:spChg chg="del">
          <ac:chgData name="uzma yasmin syed" userId="182e290caf7c09f5" providerId="LiveId" clId="{0F8DF0A9-7D54-4A76-A491-1ABC5BCC0802}" dt="2024-05-01T05:19:28.431" v="890" actId="478"/>
          <ac:spMkLst>
            <pc:docMk/>
            <pc:sldMk cId="17704578" sldId="281"/>
            <ac:spMk id="7" creationId="{F9011068-9D45-4CB8-BACE-D041A5E06389}"/>
          </ac:spMkLst>
        </pc:spChg>
        <pc:spChg chg="add del mod">
          <ac:chgData name="uzma yasmin syed" userId="182e290caf7c09f5" providerId="LiveId" clId="{0F8DF0A9-7D54-4A76-A491-1ABC5BCC0802}" dt="2024-05-01T05:19:25.540" v="889" actId="478"/>
          <ac:spMkLst>
            <pc:docMk/>
            <pc:sldMk cId="17704578" sldId="281"/>
            <ac:spMk id="8" creationId="{52366BB0-0EC5-09A3-FE98-30856EC41A7E}"/>
          </ac:spMkLst>
        </pc:spChg>
        <pc:spChg chg="del">
          <ac:chgData name="uzma yasmin syed" userId="182e290caf7c09f5" providerId="LiveId" clId="{0F8DF0A9-7D54-4A76-A491-1ABC5BCC0802}" dt="2024-05-01T05:19:36.703" v="894" actId="478"/>
          <ac:spMkLst>
            <pc:docMk/>
            <pc:sldMk cId="17704578" sldId="281"/>
            <ac:spMk id="9" creationId="{B713CD8F-89F8-49D5-BF4B-CB8909CA7CE0}"/>
          </ac:spMkLst>
        </pc:spChg>
        <pc:spChg chg="del">
          <ac:chgData name="uzma yasmin syed" userId="182e290caf7c09f5" providerId="LiveId" clId="{0F8DF0A9-7D54-4A76-A491-1ABC5BCC0802}" dt="2024-05-01T05:19:32.062" v="892" actId="478"/>
          <ac:spMkLst>
            <pc:docMk/>
            <pc:sldMk cId="17704578" sldId="281"/>
            <ac:spMk id="10" creationId="{0857A1A1-FAD3-4DAA-B52D-2D1463656C31}"/>
          </ac:spMkLst>
        </pc:spChg>
        <pc:spChg chg="add del mod">
          <ac:chgData name="uzma yasmin syed" userId="182e290caf7c09f5" providerId="LiveId" clId="{0F8DF0A9-7D54-4A76-A491-1ABC5BCC0802}" dt="2024-05-01T05:19:29.700" v="891" actId="478"/>
          <ac:spMkLst>
            <pc:docMk/>
            <pc:sldMk cId="17704578" sldId="281"/>
            <ac:spMk id="12" creationId="{7362DC85-DF8E-5968-0FED-5F5996A2D553}"/>
          </ac:spMkLst>
        </pc:spChg>
        <pc:spChg chg="del">
          <ac:chgData name="uzma yasmin syed" userId="182e290caf7c09f5" providerId="LiveId" clId="{0F8DF0A9-7D54-4A76-A491-1ABC5BCC0802}" dt="2024-05-01T05:24:23.813" v="945" actId="478"/>
          <ac:spMkLst>
            <pc:docMk/>
            <pc:sldMk cId="17704578" sldId="281"/>
            <ac:spMk id="14" creationId="{A06AF44D-549D-493E-97CA-74ACC32A7F2F}"/>
          </ac:spMkLst>
        </pc:spChg>
        <pc:spChg chg="del mod">
          <ac:chgData name="uzma yasmin syed" userId="182e290caf7c09f5" providerId="LiveId" clId="{0F8DF0A9-7D54-4A76-A491-1ABC5BCC0802}" dt="2024-05-01T05:24:38.825" v="949" actId="478"/>
          <ac:spMkLst>
            <pc:docMk/>
            <pc:sldMk cId="17704578" sldId="281"/>
            <ac:spMk id="15" creationId="{1E81CDAB-C406-4FAF-BB08-0C344D73E969}"/>
          </ac:spMkLst>
        </pc:spChg>
        <pc:spChg chg="mod">
          <ac:chgData name="uzma yasmin syed" userId="182e290caf7c09f5" providerId="LiveId" clId="{0F8DF0A9-7D54-4A76-A491-1ABC5BCC0802}" dt="2024-05-03T03:55:13.461" v="1917"/>
          <ac:spMkLst>
            <pc:docMk/>
            <pc:sldMk cId="17704578" sldId="281"/>
            <ac:spMk id="16" creationId="{96A2F30A-8EC7-451B-B224-5303F983CB62}"/>
          </ac:spMkLst>
        </pc:spChg>
        <pc:spChg chg="add del mod">
          <ac:chgData name="uzma yasmin syed" userId="182e290caf7c09f5" providerId="LiveId" clId="{0F8DF0A9-7D54-4A76-A491-1ABC5BCC0802}" dt="2024-05-01T05:19:33.298" v="893" actId="478"/>
          <ac:spMkLst>
            <pc:docMk/>
            <pc:sldMk cId="17704578" sldId="281"/>
            <ac:spMk id="17" creationId="{9D48A7C3-E122-CC95-D16E-4DCD3CBB9C14}"/>
          </ac:spMkLst>
        </pc:spChg>
        <pc:spChg chg="add del mod">
          <ac:chgData name="uzma yasmin syed" userId="182e290caf7c09f5" providerId="LiveId" clId="{0F8DF0A9-7D54-4A76-A491-1ABC5BCC0802}" dt="2024-05-01T05:19:40.826" v="895" actId="478"/>
          <ac:spMkLst>
            <pc:docMk/>
            <pc:sldMk cId="17704578" sldId="281"/>
            <ac:spMk id="19" creationId="{BB58D2F4-B703-5A4C-9B50-666091428D4D}"/>
          </ac:spMkLst>
        </pc:spChg>
        <pc:spChg chg="add del mod">
          <ac:chgData name="uzma yasmin syed" userId="182e290caf7c09f5" providerId="LiveId" clId="{0F8DF0A9-7D54-4A76-A491-1ABC5BCC0802}" dt="2024-05-01T05:20:06.687" v="901" actId="478"/>
          <ac:spMkLst>
            <pc:docMk/>
            <pc:sldMk cId="17704578" sldId="281"/>
            <ac:spMk id="21" creationId="{027C0650-40A4-3A5E-46BE-1B5D2956347D}"/>
          </ac:spMkLst>
        </pc:spChg>
        <pc:picChg chg="add mod">
          <ac:chgData name="uzma yasmin syed" userId="182e290caf7c09f5" providerId="LiveId" clId="{0F8DF0A9-7D54-4A76-A491-1ABC5BCC0802}" dt="2024-05-01T05:24:19.399" v="944" actId="1076"/>
          <ac:picMkLst>
            <pc:docMk/>
            <pc:sldMk cId="17704578" sldId="281"/>
            <ac:picMk id="22" creationId="{28178C03-F910-E1FA-43F3-20C7BD3D6AB9}"/>
          </ac:picMkLst>
        </pc:picChg>
      </pc:sldChg>
      <pc:sldChg chg="addSp delSp modSp mod">
        <pc:chgData name="uzma yasmin syed" userId="182e290caf7c09f5" providerId="LiveId" clId="{0F8DF0A9-7D54-4A76-A491-1ABC5BCC0802}" dt="2024-05-03T04:45:28.873" v="2521" actId="478"/>
        <pc:sldMkLst>
          <pc:docMk/>
          <pc:sldMk cId="3271490206" sldId="282"/>
        </pc:sldMkLst>
        <pc:spChg chg="mod">
          <ac:chgData name="uzma yasmin syed" userId="182e290caf7c09f5" providerId="LiveId" clId="{0F8DF0A9-7D54-4A76-A491-1ABC5BCC0802}" dt="2024-05-02T17:25:45.852" v="1520" actId="1076"/>
          <ac:spMkLst>
            <pc:docMk/>
            <pc:sldMk cId="3271490206" sldId="282"/>
            <ac:spMk id="2" creationId="{42D1A202-23A3-4F3A-AA92-0172C8D2DA06}"/>
          </ac:spMkLst>
        </pc:spChg>
        <pc:spChg chg="mod">
          <ac:chgData name="uzma yasmin syed" userId="182e290caf7c09f5" providerId="LiveId" clId="{0F8DF0A9-7D54-4A76-A491-1ABC5BCC0802}" dt="2024-05-03T03:55:13.461" v="1917"/>
          <ac:spMkLst>
            <pc:docMk/>
            <pc:sldMk cId="3271490206" sldId="282"/>
            <ac:spMk id="3" creationId="{7B943E7C-A74D-4CB3-844B-51917C88C95F}"/>
          </ac:spMkLst>
        </pc:spChg>
        <pc:spChg chg="add del mod">
          <ac:chgData name="uzma yasmin syed" userId="182e290caf7c09f5" providerId="LiveId" clId="{0F8DF0A9-7D54-4A76-A491-1ABC5BCC0802}" dt="2024-05-02T17:17:00.489" v="1454"/>
          <ac:spMkLst>
            <pc:docMk/>
            <pc:sldMk cId="3271490206" sldId="282"/>
            <ac:spMk id="5" creationId="{12935836-A9E6-8E8E-7D3D-8DC9AFE03847}"/>
          </ac:spMkLst>
        </pc:spChg>
        <pc:spChg chg="add">
          <ac:chgData name="uzma yasmin syed" userId="182e290caf7c09f5" providerId="LiveId" clId="{0F8DF0A9-7D54-4A76-A491-1ABC5BCC0802}" dt="2024-05-02T17:16:57.152" v="1453"/>
          <ac:spMkLst>
            <pc:docMk/>
            <pc:sldMk cId="3271490206" sldId="282"/>
            <ac:spMk id="6" creationId="{0960EFD6-BC14-EBD1-11E8-B7216AD7F79C}"/>
          </ac:spMkLst>
        </pc:spChg>
        <pc:spChg chg="add del mod">
          <ac:chgData name="uzma yasmin syed" userId="182e290caf7c09f5" providerId="LiveId" clId="{0F8DF0A9-7D54-4A76-A491-1ABC5BCC0802}" dt="2024-05-02T17:18:27.649" v="1461"/>
          <ac:spMkLst>
            <pc:docMk/>
            <pc:sldMk cId="3271490206" sldId="282"/>
            <ac:spMk id="11" creationId="{10291D38-A1C3-C56F-A511-0905DA058755}"/>
          </ac:spMkLst>
        </pc:spChg>
        <pc:spChg chg="mod">
          <ac:chgData name="uzma yasmin syed" userId="182e290caf7c09f5" providerId="LiveId" clId="{0F8DF0A9-7D54-4A76-A491-1ABC5BCC0802}" dt="2024-05-03T03:55:13.461" v="1917"/>
          <ac:spMkLst>
            <pc:docMk/>
            <pc:sldMk cId="3271490206" sldId="282"/>
            <ac:spMk id="26" creationId="{F9C20C10-9D7D-4177-9698-268E4571E974}"/>
          </ac:spMkLst>
        </pc:spChg>
        <pc:spChg chg="del mod">
          <ac:chgData name="uzma yasmin syed" userId="182e290caf7c09f5" providerId="LiveId" clId="{0F8DF0A9-7D54-4A76-A491-1ABC5BCC0802}" dt="2024-05-03T04:45:28.873" v="2521" actId="478"/>
          <ac:spMkLst>
            <pc:docMk/>
            <pc:sldMk cId="3271490206" sldId="282"/>
            <ac:spMk id="27" creationId="{510E79F6-2C38-4C73-80F0-2D9BC5DBE772}"/>
          </ac:spMkLst>
        </pc:spChg>
        <pc:spChg chg="mod">
          <ac:chgData name="uzma yasmin syed" userId="182e290caf7c09f5" providerId="LiveId" clId="{0F8DF0A9-7D54-4A76-A491-1ABC5BCC0802}" dt="2024-05-03T03:55:13.461" v="1917"/>
          <ac:spMkLst>
            <pc:docMk/>
            <pc:sldMk cId="3271490206" sldId="282"/>
            <ac:spMk id="28" creationId="{68B7A5A4-3AD8-472D-A4E3-F536ED1A968F}"/>
          </ac:spMkLst>
        </pc:spChg>
        <pc:picChg chg="add mod ord modCrop">
          <ac:chgData name="uzma yasmin syed" userId="182e290caf7c09f5" providerId="LiveId" clId="{0F8DF0A9-7D54-4A76-A491-1ABC5BCC0802}" dt="2024-05-02T17:19:33.992" v="1469" actId="1076"/>
          <ac:picMkLst>
            <pc:docMk/>
            <pc:sldMk cId="3271490206" sldId="282"/>
            <ac:picMk id="7" creationId="{AA192FAC-EB0A-7166-E421-C84DBEA5FC05}"/>
          </ac:picMkLst>
        </pc:picChg>
        <pc:picChg chg="del">
          <ac:chgData name="uzma yasmin syed" userId="182e290caf7c09f5" providerId="LiveId" clId="{0F8DF0A9-7D54-4A76-A491-1ABC5BCC0802}" dt="2024-05-02T17:18:18.589" v="1457" actId="478"/>
          <ac:picMkLst>
            <pc:docMk/>
            <pc:sldMk cId="3271490206" sldId="282"/>
            <ac:picMk id="8" creationId="{7E4E530D-5C66-4115-949E-45737E68F144}"/>
          </ac:picMkLst>
        </pc:picChg>
        <pc:picChg chg="del">
          <ac:chgData name="uzma yasmin syed" userId="182e290caf7c09f5" providerId="LiveId" clId="{0F8DF0A9-7D54-4A76-A491-1ABC5BCC0802}" dt="2024-05-02T17:16:51.398" v="1452" actId="478"/>
          <ac:picMkLst>
            <pc:docMk/>
            <pc:sldMk cId="3271490206" sldId="282"/>
            <ac:picMk id="10" creationId="{2D97A15A-39A2-41E9-B6D0-6D666F881ABC}"/>
          </ac:picMkLst>
        </pc:picChg>
        <pc:picChg chg="add mod modCrop">
          <ac:chgData name="uzma yasmin syed" userId="182e290caf7c09f5" providerId="LiveId" clId="{0F8DF0A9-7D54-4A76-A491-1ABC5BCC0802}" dt="2024-05-03T03:55:13.461" v="1917"/>
          <ac:picMkLst>
            <pc:docMk/>
            <pc:sldMk cId="3271490206" sldId="282"/>
            <ac:picMk id="12" creationId="{6948410D-A098-CFC3-3EE5-337E2E822799}"/>
          </ac:picMkLst>
        </pc:picChg>
        <pc:picChg chg="add del mod">
          <ac:chgData name="uzma yasmin syed" userId="182e290caf7c09f5" providerId="LiveId" clId="{0F8DF0A9-7D54-4A76-A491-1ABC5BCC0802}" dt="2024-05-02T17:18:24.871" v="1460" actId="478"/>
          <ac:picMkLst>
            <pc:docMk/>
            <pc:sldMk cId="3271490206" sldId="282"/>
            <ac:picMk id="2052" creationId="{A86DDDE2-6B2E-3D63-FB3A-C9FE42DDD4E9}"/>
          </ac:picMkLst>
        </pc:picChg>
      </pc:sldChg>
      <pc:sldChg chg="addSp delSp modSp mod ord">
        <pc:chgData name="uzma yasmin syed" userId="182e290caf7c09f5" providerId="LiveId" clId="{0F8DF0A9-7D54-4A76-A491-1ABC5BCC0802}" dt="2024-05-03T04:46:12.003" v="2523" actId="478"/>
        <pc:sldMkLst>
          <pc:docMk/>
          <pc:sldMk cId="84176271" sldId="283"/>
        </pc:sldMkLst>
        <pc:spChg chg="del mod">
          <ac:chgData name="uzma yasmin syed" userId="182e290caf7c09f5" providerId="LiveId" clId="{0F8DF0A9-7D54-4A76-A491-1ABC5BCC0802}" dt="2024-05-03T04:46:12.003" v="2523" actId="478"/>
          <ac:spMkLst>
            <pc:docMk/>
            <pc:sldMk cId="84176271" sldId="283"/>
            <ac:spMk id="3" creationId="{A36E9886-5B70-4F3A-A999-15D6807E1AE2}"/>
          </ac:spMkLst>
        </pc:spChg>
        <pc:spChg chg="del">
          <ac:chgData name="uzma yasmin syed" userId="182e290caf7c09f5" providerId="LiveId" clId="{0F8DF0A9-7D54-4A76-A491-1ABC5BCC0802}" dt="2024-05-02T15:37:44.372" v="958" actId="478"/>
          <ac:spMkLst>
            <pc:docMk/>
            <pc:sldMk cId="84176271" sldId="283"/>
            <ac:spMk id="4" creationId="{28ACB6A2-99B6-4FFA-87DD-FA5CE7FDFD30}"/>
          </ac:spMkLst>
        </pc:spChg>
        <pc:spChg chg="mod">
          <ac:chgData name="uzma yasmin syed" userId="182e290caf7c09f5" providerId="LiveId" clId="{0F8DF0A9-7D54-4A76-A491-1ABC5BCC0802}" dt="2024-05-03T03:55:13.461" v="1917"/>
          <ac:spMkLst>
            <pc:docMk/>
            <pc:sldMk cId="84176271" sldId="283"/>
            <ac:spMk id="5" creationId="{B702C59F-E318-463D-85D3-0464114CC339}"/>
          </ac:spMkLst>
        </pc:spChg>
        <pc:spChg chg="add del mod">
          <ac:chgData name="uzma yasmin syed" userId="182e290caf7c09f5" providerId="LiveId" clId="{0F8DF0A9-7D54-4A76-A491-1ABC5BCC0802}" dt="2024-04-30T09:17:54.406" v="638"/>
          <ac:spMkLst>
            <pc:docMk/>
            <pc:sldMk cId="84176271" sldId="283"/>
            <ac:spMk id="6" creationId="{99523262-D24E-83D0-1C0E-153B17F32D23}"/>
          </ac:spMkLst>
        </pc:spChg>
        <pc:spChg chg="add del mod">
          <ac:chgData name="uzma yasmin syed" userId="182e290caf7c09f5" providerId="LiveId" clId="{0F8DF0A9-7D54-4A76-A491-1ABC5BCC0802}" dt="2024-05-02T15:37:11.563" v="951"/>
          <ac:spMkLst>
            <pc:docMk/>
            <pc:sldMk cId="84176271" sldId="283"/>
            <ac:spMk id="6" creationId="{F73FCC5E-AA7D-B69D-665A-8A96CC70C517}"/>
          </ac:spMkLst>
        </pc:spChg>
        <pc:spChg chg="add del mod">
          <ac:chgData name="uzma yasmin syed" userId="182e290caf7c09f5" providerId="LiveId" clId="{0F8DF0A9-7D54-4A76-A491-1ABC5BCC0802}" dt="2024-05-02T17:06:28.810" v="1300"/>
          <ac:spMkLst>
            <pc:docMk/>
            <pc:sldMk cId="84176271" sldId="283"/>
            <ac:spMk id="9" creationId="{AA9D4D4D-B024-DEA8-E6EB-5062289C4035}"/>
          </ac:spMkLst>
        </pc:spChg>
        <pc:spChg chg="add del mod">
          <ac:chgData name="uzma yasmin syed" userId="182e290caf7c09f5" providerId="LiveId" clId="{0F8DF0A9-7D54-4A76-A491-1ABC5BCC0802}" dt="2024-04-30T09:18:28.232" v="646"/>
          <ac:spMkLst>
            <pc:docMk/>
            <pc:sldMk cId="84176271" sldId="283"/>
            <ac:spMk id="9" creationId="{E0E721D5-D4A2-F7A4-A7B9-53EE982C62F7}"/>
          </ac:spMkLst>
        </pc:spChg>
        <pc:spChg chg="add del mod">
          <ac:chgData name="uzma yasmin syed" userId="182e290caf7c09f5" providerId="LiveId" clId="{0F8DF0A9-7D54-4A76-A491-1ABC5BCC0802}" dt="2024-04-30T09:21:29.422" v="698" actId="478"/>
          <ac:spMkLst>
            <pc:docMk/>
            <pc:sldMk cId="84176271" sldId="283"/>
            <ac:spMk id="12" creationId="{C3018A37-6401-4F82-8DDD-0C9E8C5603DC}"/>
          </ac:spMkLst>
        </pc:spChg>
        <pc:spChg chg="add del mod">
          <ac:chgData name="uzma yasmin syed" userId="182e290caf7c09f5" providerId="LiveId" clId="{0F8DF0A9-7D54-4A76-A491-1ABC5BCC0802}" dt="2024-04-30T09:21:40.388" v="701" actId="478"/>
          <ac:spMkLst>
            <pc:docMk/>
            <pc:sldMk cId="84176271" sldId="283"/>
            <ac:spMk id="14" creationId="{721D21A8-75EF-1A2C-C46D-B7E7FBED9755}"/>
          </ac:spMkLst>
        </pc:spChg>
        <pc:spChg chg="add del mod">
          <ac:chgData name="uzma yasmin syed" userId="182e290caf7c09f5" providerId="LiveId" clId="{0F8DF0A9-7D54-4A76-A491-1ABC5BCC0802}" dt="2024-05-02T17:07:04.324" v="1313"/>
          <ac:spMkLst>
            <pc:docMk/>
            <pc:sldMk cId="84176271" sldId="283"/>
            <ac:spMk id="14" creationId="{FCD12AF7-793D-1CE5-A465-0020ED7DDA9F}"/>
          </ac:spMkLst>
        </pc:spChg>
        <pc:spChg chg="add del mod">
          <ac:chgData name="uzma yasmin syed" userId="182e290caf7c09f5" providerId="LiveId" clId="{0F8DF0A9-7D54-4A76-A491-1ABC5BCC0802}" dt="2024-04-30T09:21:45.661" v="703" actId="478"/>
          <ac:spMkLst>
            <pc:docMk/>
            <pc:sldMk cId="84176271" sldId="283"/>
            <ac:spMk id="16" creationId="{9C9955DC-DFC8-5F6C-9870-12C7EBAC974D}"/>
          </ac:spMkLst>
        </pc:spChg>
        <pc:spChg chg="mod">
          <ac:chgData name="uzma yasmin syed" userId="182e290caf7c09f5" providerId="LiveId" clId="{0F8DF0A9-7D54-4A76-A491-1ABC5BCC0802}" dt="2024-05-02T17:22:49.227" v="1515" actId="20577"/>
          <ac:spMkLst>
            <pc:docMk/>
            <pc:sldMk cId="84176271" sldId="283"/>
            <ac:spMk id="56" creationId="{DBEB1896-B65D-4081-ADBA-57D7C677FD30}"/>
          </ac:spMkLst>
        </pc:spChg>
        <pc:spChg chg="mod">
          <ac:chgData name="uzma yasmin syed" userId="182e290caf7c09f5" providerId="LiveId" clId="{0F8DF0A9-7D54-4A76-A491-1ABC5BCC0802}" dt="2024-05-02T17:22:26.254" v="1483" actId="1076"/>
          <ac:spMkLst>
            <pc:docMk/>
            <pc:sldMk cId="84176271" sldId="283"/>
            <ac:spMk id="57" creationId="{F4FC1553-7958-4961-A863-E1E91F762B67}"/>
          </ac:spMkLst>
        </pc:spChg>
        <pc:spChg chg="mod">
          <ac:chgData name="uzma yasmin syed" userId="182e290caf7c09f5" providerId="LiveId" clId="{0F8DF0A9-7D54-4A76-A491-1ABC5BCC0802}" dt="2024-05-02T17:22:07.012" v="1479" actId="1076"/>
          <ac:spMkLst>
            <pc:docMk/>
            <pc:sldMk cId="84176271" sldId="283"/>
            <ac:spMk id="58" creationId="{7E62BD6A-1F4D-4FC5-9CC7-6EB5541AE6D9}"/>
          </ac:spMkLst>
        </pc:spChg>
        <pc:spChg chg="mod">
          <ac:chgData name="uzma yasmin syed" userId="182e290caf7c09f5" providerId="LiveId" clId="{0F8DF0A9-7D54-4A76-A491-1ABC5BCC0802}" dt="2024-05-02T17:22:10.883" v="1480" actId="1076"/>
          <ac:spMkLst>
            <pc:docMk/>
            <pc:sldMk cId="84176271" sldId="283"/>
            <ac:spMk id="59" creationId="{8963CDB5-5E75-43B6-B164-0264BB991EBA}"/>
          </ac:spMkLst>
        </pc:spChg>
        <pc:spChg chg="del">
          <ac:chgData name="uzma yasmin syed" userId="182e290caf7c09f5" providerId="LiveId" clId="{0F8DF0A9-7D54-4A76-A491-1ABC5BCC0802}" dt="2024-04-30T09:21:37.863" v="700" actId="478"/>
          <ac:spMkLst>
            <pc:docMk/>
            <pc:sldMk cId="84176271" sldId="283"/>
            <ac:spMk id="61" creationId="{874AB945-D8F5-4B1A-8741-8BF067EDC92C}"/>
          </ac:spMkLst>
        </pc:spChg>
        <pc:spChg chg="mod">
          <ac:chgData name="uzma yasmin syed" userId="182e290caf7c09f5" providerId="LiveId" clId="{0F8DF0A9-7D54-4A76-A491-1ABC5BCC0802}" dt="2024-05-02T17:21:55.249" v="1476" actId="1076"/>
          <ac:spMkLst>
            <pc:docMk/>
            <pc:sldMk cId="84176271" sldId="283"/>
            <ac:spMk id="63" creationId="{7A16789D-3C0D-4A3B-A409-B9F9D070F48A}"/>
          </ac:spMkLst>
        </pc:spChg>
        <pc:spChg chg="mod">
          <ac:chgData name="uzma yasmin syed" userId="182e290caf7c09f5" providerId="LiveId" clId="{0F8DF0A9-7D54-4A76-A491-1ABC5BCC0802}" dt="2024-05-02T17:21:58.907" v="1477" actId="1076"/>
          <ac:spMkLst>
            <pc:docMk/>
            <pc:sldMk cId="84176271" sldId="283"/>
            <ac:spMk id="65" creationId="{77573F1B-4EFD-4B8D-BA9A-B96A3B750B92}"/>
          </ac:spMkLst>
        </pc:spChg>
        <pc:spChg chg="del">
          <ac:chgData name="uzma yasmin syed" userId="182e290caf7c09f5" providerId="LiveId" clId="{0F8DF0A9-7D54-4A76-A491-1ABC5BCC0802}" dt="2024-04-30T09:21:43.376" v="702" actId="478"/>
          <ac:spMkLst>
            <pc:docMk/>
            <pc:sldMk cId="84176271" sldId="283"/>
            <ac:spMk id="67" creationId="{1B11E2DE-AC50-4F88-B902-F13B04370DA2}"/>
          </ac:spMkLst>
        </pc:spChg>
        <pc:spChg chg="mod">
          <ac:chgData name="uzma yasmin syed" userId="182e290caf7c09f5" providerId="LiveId" clId="{0F8DF0A9-7D54-4A76-A491-1ABC5BCC0802}" dt="2024-05-02T17:12:19.519" v="1434" actId="113"/>
          <ac:spMkLst>
            <pc:docMk/>
            <pc:sldMk cId="84176271" sldId="283"/>
            <ac:spMk id="198" creationId="{7DD80A03-4E46-493A-82B4-799A0FA96E0F}"/>
          </ac:spMkLst>
        </pc:spChg>
        <pc:picChg chg="add del mod modCrop">
          <ac:chgData name="uzma yasmin syed" userId="182e290caf7c09f5" providerId="LiveId" clId="{0F8DF0A9-7D54-4A76-A491-1ABC5BCC0802}" dt="2024-04-30T09:18:15.836" v="642" actId="478"/>
          <ac:picMkLst>
            <pc:docMk/>
            <pc:sldMk cId="84176271" sldId="283"/>
            <ac:picMk id="7" creationId="{1C19AE16-1007-DE82-A09E-805813B5340E}"/>
          </ac:picMkLst>
        </pc:picChg>
        <pc:picChg chg="add mod modCrop">
          <ac:chgData name="uzma yasmin syed" userId="182e290caf7c09f5" providerId="LiveId" clId="{0F8DF0A9-7D54-4A76-A491-1ABC5BCC0802}" dt="2024-05-02T17:21:46.962" v="1474" actId="1076"/>
          <ac:picMkLst>
            <pc:docMk/>
            <pc:sldMk cId="84176271" sldId="283"/>
            <ac:picMk id="7" creationId="{36AB41DF-DC1B-8B19-06A9-B9077683598E}"/>
          </ac:picMkLst>
        </pc:picChg>
        <pc:picChg chg="add mod modCrop">
          <ac:chgData name="uzma yasmin syed" userId="182e290caf7c09f5" providerId="LiveId" clId="{0F8DF0A9-7D54-4A76-A491-1ABC5BCC0802}" dt="2024-05-02T17:22:01.825" v="1478" actId="1076"/>
          <ac:picMkLst>
            <pc:docMk/>
            <pc:sldMk cId="84176271" sldId="283"/>
            <ac:picMk id="10" creationId="{3AA3EBE3-A7B8-5D3A-42C3-6F68B7BAA576}"/>
          </ac:picMkLst>
        </pc:picChg>
        <pc:picChg chg="add del mod modCrop">
          <ac:chgData name="uzma yasmin syed" userId="182e290caf7c09f5" providerId="LiveId" clId="{0F8DF0A9-7D54-4A76-A491-1ABC5BCC0802}" dt="2024-05-02T17:06:55.703" v="1309" actId="478"/>
          <ac:picMkLst>
            <pc:docMk/>
            <pc:sldMk cId="84176271" sldId="283"/>
            <ac:picMk id="12" creationId="{71597D48-1B3E-E822-A88B-5A78D12919FB}"/>
          </ac:picMkLst>
        </pc:picChg>
        <pc:picChg chg="add mod modCrop">
          <ac:chgData name="uzma yasmin syed" userId="182e290caf7c09f5" providerId="LiveId" clId="{0F8DF0A9-7D54-4A76-A491-1ABC5BCC0802}" dt="2024-05-02T17:22:13.430" v="1481" actId="1076"/>
          <ac:picMkLst>
            <pc:docMk/>
            <pc:sldMk cId="84176271" sldId="283"/>
            <ac:picMk id="16" creationId="{CDAF8AE9-6701-B40B-7226-F38B1D04045E}"/>
          </ac:picMkLst>
        </pc:picChg>
        <pc:picChg chg="del mod">
          <ac:chgData name="uzma yasmin syed" userId="182e290caf7c09f5" providerId="LiveId" clId="{0F8DF0A9-7D54-4A76-A491-1ABC5BCC0802}" dt="2024-05-02T17:06:13.685" v="1299" actId="478"/>
          <ac:picMkLst>
            <pc:docMk/>
            <pc:sldMk cId="84176271" sldId="283"/>
            <ac:picMk id="32" creationId="{114BBAB4-54CF-417F-8BC8-AA474E4E6587}"/>
          </ac:picMkLst>
        </pc:picChg>
        <pc:picChg chg="del">
          <ac:chgData name="uzma yasmin syed" userId="182e290caf7c09f5" providerId="LiveId" clId="{0F8DF0A9-7D54-4A76-A491-1ABC5BCC0802}" dt="2024-04-30T09:17:51.297" v="637" actId="478"/>
          <ac:picMkLst>
            <pc:docMk/>
            <pc:sldMk cId="84176271" sldId="283"/>
            <ac:picMk id="34" creationId="{B036CA94-62CE-48D6-BCBA-3088EECE6FAE}"/>
          </ac:picMkLst>
        </pc:picChg>
        <pc:picChg chg="del mod">
          <ac:chgData name="uzma yasmin syed" userId="182e290caf7c09f5" providerId="LiveId" clId="{0F8DF0A9-7D54-4A76-A491-1ABC5BCC0802}" dt="2024-05-02T15:37:08.859" v="950" actId="478"/>
          <ac:picMkLst>
            <pc:docMk/>
            <pc:sldMk cId="84176271" sldId="283"/>
            <ac:picMk id="36" creationId="{D12DBEAF-7B70-4176-9F70-A28AED6F8FFE}"/>
          </ac:picMkLst>
        </pc:picChg>
        <pc:picChg chg="del">
          <ac:chgData name="uzma yasmin syed" userId="182e290caf7c09f5" providerId="LiveId" clId="{0F8DF0A9-7D54-4A76-A491-1ABC5BCC0802}" dt="2024-04-30T09:21:27.317" v="697" actId="478"/>
          <ac:picMkLst>
            <pc:docMk/>
            <pc:sldMk cId="84176271" sldId="283"/>
            <ac:picMk id="38" creationId="{DA54968D-F69E-4158-B5DF-ADC1D278A18E}"/>
          </ac:picMkLst>
        </pc:picChg>
      </pc:sldChg>
      <pc:sldChg chg="del">
        <pc:chgData name="uzma yasmin syed" userId="182e290caf7c09f5" providerId="LiveId" clId="{0F8DF0A9-7D54-4A76-A491-1ABC5BCC0802}" dt="2024-04-30T09:06:17.657" v="561" actId="47"/>
        <pc:sldMkLst>
          <pc:docMk/>
          <pc:sldMk cId="1651205855" sldId="285"/>
        </pc:sldMkLst>
      </pc:sldChg>
      <pc:sldChg chg="addSp delSp modSp mod ord">
        <pc:chgData name="uzma yasmin syed" userId="182e290caf7c09f5" providerId="LiveId" clId="{0F8DF0A9-7D54-4A76-A491-1ABC5BCC0802}" dt="2024-05-03T04:43:41.069" v="2502" actId="478"/>
        <pc:sldMkLst>
          <pc:docMk/>
          <pc:sldMk cId="2909400852" sldId="287"/>
        </pc:sldMkLst>
        <pc:spChg chg="add del mod">
          <ac:chgData name="uzma yasmin syed" userId="182e290caf7c09f5" providerId="LiveId" clId="{0F8DF0A9-7D54-4A76-A491-1ABC5BCC0802}" dt="2024-04-28T17:04:26.961" v="126"/>
          <ac:spMkLst>
            <pc:docMk/>
            <pc:sldMk cId="2909400852" sldId="287"/>
            <ac:spMk id="3" creationId="{47A3DE1F-7AD3-60D2-14AC-A7594019B0F7}"/>
          </ac:spMkLst>
        </pc:spChg>
        <pc:spChg chg="add del mod">
          <ac:chgData name="uzma yasmin syed" userId="182e290caf7c09f5" providerId="LiveId" clId="{0F8DF0A9-7D54-4A76-A491-1ABC5BCC0802}" dt="2024-04-28T17:15:36.965" v="483"/>
          <ac:spMkLst>
            <pc:docMk/>
            <pc:sldMk cId="2909400852" sldId="287"/>
            <ac:spMk id="6" creationId="{D2E2421E-5EF7-ADA6-65A3-943B6E1C98D4}"/>
          </ac:spMkLst>
        </pc:spChg>
        <pc:spChg chg="add del mod">
          <ac:chgData name="uzma yasmin syed" userId="182e290caf7c09f5" providerId="LiveId" clId="{0F8DF0A9-7D54-4A76-A491-1ABC5BCC0802}" dt="2024-04-28T17:06:06.897" v="153" actId="478"/>
          <ac:spMkLst>
            <pc:docMk/>
            <pc:sldMk cId="2909400852" sldId="287"/>
            <ac:spMk id="8" creationId="{A8357C5D-33DE-D152-2166-E696E1D89BA1}"/>
          </ac:spMkLst>
        </pc:spChg>
        <pc:spChg chg="mod">
          <ac:chgData name="uzma yasmin syed" userId="182e290caf7c09f5" providerId="LiveId" clId="{0F8DF0A9-7D54-4A76-A491-1ABC5BCC0802}" dt="2024-04-28T17:18:36.999" v="503" actId="255"/>
          <ac:spMkLst>
            <pc:docMk/>
            <pc:sldMk cId="2909400852" sldId="287"/>
            <ac:spMk id="9" creationId="{31EF7656-A78E-4065-BA35-82DF8A5D175E}"/>
          </ac:spMkLst>
        </pc:spChg>
        <pc:spChg chg="add del mod">
          <ac:chgData name="uzma yasmin syed" userId="182e290caf7c09f5" providerId="LiveId" clId="{0F8DF0A9-7D54-4A76-A491-1ABC5BCC0802}" dt="2024-04-28T17:06:11.013" v="156" actId="478"/>
          <ac:spMkLst>
            <pc:docMk/>
            <pc:sldMk cId="2909400852" sldId="287"/>
            <ac:spMk id="12" creationId="{A7807CD3-B422-4F83-9719-CB326AC822E4}"/>
          </ac:spMkLst>
        </pc:spChg>
        <pc:spChg chg="add del mod">
          <ac:chgData name="uzma yasmin syed" userId="182e290caf7c09f5" providerId="LiveId" clId="{0F8DF0A9-7D54-4A76-A491-1ABC5BCC0802}" dt="2024-04-28T17:07:00.810" v="394" actId="478"/>
          <ac:spMkLst>
            <pc:docMk/>
            <pc:sldMk cId="2909400852" sldId="287"/>
            <ac:spMk id="13" creationId="{B155BDAF-8AE1-F039-6CF7-AB1E4CD5273E}"/>
          </ac:spMkLst>
        </pc:spChg>
        <pc:spChg chg="mod">
          <ac:chgData name="uzma yasmin syed" userId="182e290caf7c09f5" providerId="LiveId" clId="{0F8DF0A9-7D54-4A76-A491-1ABC5BCC0802}" dt="2024-05-03T03:55:13.461" v="1917"/>
          <ac:spMkLst>
            <pc:docMk/>
            <pc:sldMk cId="2909400852" sldId="287"/>
            <ac:spMk id="49" creationId="{24BF52CC-EC79-4681-9DB6-52E0532E1EAB}"/>
          </ac:spMkLst>
        </pc:spChg>
        <pc:spChg chg="del mod">
          <ac:chgData name="uzma yasmin syed" userId="182e290caf7c09f5" providerId="LiveId" clId="{0F8DF0A9-7D54-4A76-A491-1ABC5BCC0802}" dt="2024-05-03T04:43:41.069" v="2502" actId="478"/>
          <ac:spMkLst>
            <pc:docMk/>
            <pc:sldMk cId="2909400852" sldId="287"/>
            <ac:spMk id="50" creationId="{4FA2B25F-A2C4-4D59-B248-DB84C0671426}"/>
          </ac:spMkLst>
        </pc:spChg>
        <pc:spChg chg="mod">
          <ac:chgData name="uzma yasmin syed" userId="182e290caf7c09f5" providerId="LiveId" clId="{0F8DF0A9-7D54-4A76-A491-1ABC5BCC0802}" dt="2024-05-03T03:55:13.461" v="1917"/>
          <ac:spMkLst>
            <pc:docMk/>
            <pc:sldMk cId="2909400852" sldId="287"/>
            <ac:spMk id="51" creationId="{2A0EFA49-135C-4F01-A453-F4355A528AD0}"/>
          </ac:spMkLst>
        </pc:spChg>
        <pc:picChg chg="add del mod modCrop">
          <ac:chgData name="uzma yasmin syed" userId="182e290caf7c09f5" providerId="LiveId" clId="{0F8DF0A9-7D54-4A76-A491-1ABC5BCC0802}" dt="2024-04-28T17:04:37.867" v="128" actId="478"/>
          <ac:picMkLst>
            <pc:docMk/>
            <pc:sldMk cId="2909400852" sldId="287"/>
            <ac:picMk id="4" creationId="{F4610DF8-C026-3B29-5643-1B2CFC3D1C5F}"/>
          </ac:picMkLst>
        </pc:picChg>
        <pc:picChg chg="del">
          <ac:chgData name="uzma yasmin syed" userId="182e290caf7c09f5" providerId="LiveId" clId="{0F8DF0A9-7D54-4A76-A491-1ABC5BCC0802}" dt="2024-04-28T17:04:25.020" v="125" actId="478"/>
          <ac:picMkLst>
            <pc:docMk/>
            <pc:sldMk cId="2909400852" sldId="287"/>
            <ac:picMk id="10" creationId="{20563118-9176-49D8-94ED-2A61A207A093}"/>
          </ac:picMkLst>
        </pc:picChg>
        <pc:picChg chg="add mod modCrop">
          <ac:chgData name="uzma yasmin syed" userId="182e290caf7c09f5" providerId="LiveId" clId="{0F8DF0A9-7D54-4A76-A491-1ABC5BCC0802}" dt="2024-05-03T03:55:13.461" v="1917"/>
          <ac:picMkLst>
            <pc:docMk/>
            <pc:sldMk cId="2909400852" sldId="287"/>
            <ac:picMk id="14" creationId="{8CE99436-3E61-F31B-19FB-501B41FE8449}"/>
          </ac:picMkLst>
        </pc:picChg>
      </pc:sldChg>
      <pc:sldChg chg="del">
        <pc:chgData name="uzma yasmin syed" userId="182e290caf7c09f5" providerId="LiveId" clId="{0F8DF0A9-7D54-4A76-A491-1ABC5BCC0802}" dt="2024-04-28T17:20:31.127" v="504" actId="47"/>
        <pc:sldMkLst>
          <pc:docMk/>
          <pc:sldMk cId="988111197" sldId="289"/>
        </pc:sldMkLst>
      </pc:sldChg>
      <pc:sldChg chg="addSp delSp modSp mod ord">
        <pc:chgData name="uzma yasmin syed" userId="182e290caf7c09f5" providerId="LiveId" clId="{0F8DF0A9-7D54-4A76-A491-1ABC5BCC0802}" dt="2024-05-03T03:55:13.461" v="1917"/>
        <pc:sldMkLst>
          <pc:docMk/>
          <pc:sldMk cId="359146403" sldId="290"/>
        </pc:sldMkLst>
        <pc:spChg chg="mod">
          <ac:chgData name="uzma yasmin syed" userId="182e290caf7c09f5" providerId="LiveId" clId="{0F8DF0A9-7D54-4A76-A491-1ABC5BCC0802}" dt="2024-05-03T03:55:13.461" v="1917"/>
          <ac:spMkLst>
            <pc:docMk/>
            <pc:sldMk cId="359146403" sldId="290"/>
            <ac:spMk id="2" creationId="{8C543F67-9C70-4748-8C0C-3A7863422F99}"/>
          </ac:spMkLst>
        </pc:spChg>
        <pc:spChg chg="mod">
          <ac:chgData name="uzma yasmin syed" userId="182e290caf7c09f5" providerId="LiveId" clId="{0F8DF0A9-7D54-4A76-A491-1ABC5BCC0802}" dt="2024-04-28T17:02:24.284" v="112" actId="1076"/>
          <ac:spMkLst>
            <pc:docMk/>
            <pc:sldMk cId="359146403" sldId="290"/>
            <ac:spMk id="3" creationId="{95B371F2-DBA5-415A-82C8-651F587B857A}"/>
          </ac:spMkLst>
        </pc:spChg>
        <pc:spChg chg="add del mod">
          <ac:chgData name="uzma yasmin syed" userId="182e290caf7c09f5" providerId="LiveId" clId="{0F8DF0A9-7D54-4A76-A491-1ABC5BCC0802}" dt="2024-04-28T16:58:01.052" v="82"/>
          <ac:spMkLst>
            <pc:docMk/>
            <pc:sldMk cId="359146403" sldId="290"/>
            <ac:spMk id="5" creationId="{B1EECF40-0CCB-8916-8ACE-3A240AE4E86E}"/>
          </ac:spMkLst>
        </pc:spChg>
        <pc:spChg chg="add del mod">
          <ac:chgData name="uzma yasmin syed" userId="182e290caf7c09f5" providerId="LiveId" clId="{0F8DF0A9-7D54-4A76-A491-1ABC5BCC0802}" dt="2024-04-28T16:59:59.986" v="91"/>
          <ac:spMkLst>
            <pc:docMk/>
            <pc:sldMk cId="359146403" sldId="290"/>
            <ac:spMk id="9" creationId="{C34BA2B3-8CDC-028A-1A93-5E8785506286}"/>
          </ac:spMkLst>
        </pc:spChg>
        <pc:spChg chg="add del mod">
          <ac:chgData name="uzma yasmin syed" userId="182e290caf7c09f5" providerId="LiveId" clId="{0F8DF0A9-7D54-4A76-A491-1ABC5BCC0802}" dt="2024-04-28T17:00:55.612" v="103" actId="478"/>
          <ac:spMkLst>
            <pc:docMk/>
            <pc:sldMk cId="359146403" sldId="290"/>
            <ac:spMk id="13" creationId="{E9C2D10C-C721-C911-E258-A32F8BAF373C}"/>
          </ac:spMkLst>
        </pc:spChg>
        <pc:spChg chg="add del mod">
          <ac:chgData name="uzma yasmin syed" userId="182e290caf7c09f5" providerId="LiveId" clId="{0F8DF0A9-7D54-4A76-A491-1ABC5BCC0802}" dt="2024-04-28T17:02:01.175" v="108"/>
          <ac:spMkLst>
            <pc:docMk/>
            <pc:sldMk cId="359146403" sldId="290"/>
            <ac:spMk id="15" creationId="{C0C554A8-0CAE-5A61-4087-6D056A90DE23}"/>
          </ac:spMkLst>
        </pc:spChg>
        <pc:spChg chg="del">
          <ac:chgData name="uzma yasmin syed" userId="182e290caf7c09f5" providerId="LiveId" clId="{0F8DF0A9-7D54-4A76-A491-1ABC5BCC0802}" dt="2024-04-30T09:13:59.233" v="635" actId="478"/>
          <ac:spMkLst>
            <pc:docMk/>
            <pc:sldMk cId="359146403" sldId="290"/>
            <ac:spMk id="18" creationId="{A3D6E35C-2B82-4CA5-AE4C-0E164EB85918}"/>
          </ac:spMkLst>
        </pc:spChg>
        <pc:spChg chg="del">
          <ac:chgData name="uzma yasmin syed" userId="182e290caf7c09f5" providerId="LiveId" clId="{0F8DF0A9-7D54-4A76-A491-1ABC5BCC0802}" dt="2024-04-30T09:14:03.886" v="636" actId="478"/>
          <ac:spMkLst>
            <pc:docMk/>
            <pc:sldMk cId="359146403" sldId="290"/>
            <ac:spMk id="19" creationId="{CF68E937-6723-45CF-A796-59509B100E72}"/>
          </ac:spMkLst>
        </pc:spChg>
        <pc:spChg chg="mod">
          <ac:chgData name="uzma yasmin syed" userId="182e290caf7c09f5" providerId="LiveId" clId="{0F8DF0A9-7D54-4A76-A491-1ABC5BCC0802}" dt="2024-05-03T03:55:13.461" v="1917"/>
          <ac:spMkLst>
            <pc:docMk/>
            <pc:sldMk cId="359146403" sldId="290"/>
            <ac:spMk id="20" creationId="{A767CD47-A77F-4265-8D9F-C8B4E2693DEA}"/>
          </ac:spMkLst>
        </pc:spChg>
        <pc:spChg chg="add del mod">
          <ac:chgData name="uzma yasmin syed" userId="182e290caf7c09f5" providerId="LiveId" clId="{0F8DF0A9-7D54-4A76-A491-1ABC5BCC0802}" dt="2024-04-28T17:02:53.273" v="118"/>
          <ac:spMkLst>
            <pc:docMk/>
            <pc:sldMk cId="359146403" sldId="290"/>
            <ac:spMk id="21" creationId="{3AC65A2C-2689-65A7-D9EF-C9D0E80C1FBB}"/>
          </ac:spMkLst>
        </pc:spChg>
        <pc:spChg chg="add del mod">
          <ac:chgData name="uzma yasmin syed" userId="182e290caf7c09f5" providerId="LiveId" clId="{0F8DF0A9-7D54-4A76-A491-1ABC5BCC0802}" dt="2024-04-28T17:03:54.988" v="121"/>
          <ac:spMkLst>
            <pc:docMk/>
            <pc:sldMk cId="359146403" sldId="290"/>
            <ac:spMk id="25" creationId="{8FE5BE99-E6E5-8CC6-265D-8B5C64BBF98F}"/>
          </ac:spMkLst>
        </pc:spChg>
        <pc:spChg chg="add del mod">
          <ac:chgData name="uzma yasmin syed" userId="182e290caf7c09f5" providerId="LiveId" clId="{0F8DF0A9-7D54-4A76-A491-1ABC5BCC0802}" dt="2024-04-28T17:16:09.167" v="487"/>
          <ac:spMkLst>
            <pc:docMk/>
            <pc:sldMk cId="359146403" sldId="290"/>
            <ac:spMk id="28" creationId="{C8D5933F-B710-AD1F-AF84-8AE2CB122D74}"/>
          </ac:spMkLst>
        </pc:spChg>
        <pc:picChg chg="add del mod ord modCrop">
          <ac:chgData name="uzma yasmin syed" userId="182e290caf7c09f5" providerId="LiveId" clId="{0F8DF0A9-7D54-4A76-A491-1ABC5BCC0802}" dt="2024-04-28T17:00:53.059" v="102" actId="478"/>
          <ac:picMkLst>
            <pc:docMk/>
            <pc:sldMk cId="359146403" sldId="290"/>
            <ac:picMk id="6" creationId="{00F1A01A-BB3D-03CE-EE29-C3C1850B0887}"/>
          </ac:picMkLst>
        </pc:picChg>
        <pc:picChg chg="del">
          <ac:chgData name="uzma yasmin syed" userId="182e290caf7c09f5" providerId="LiveId" clId="{0F8DF0A9-7D54-4A76-A491-1ABC5BCC0802}" dt="2024-04-28T16:57:59.051" v="81" actId="478"/>
          <ac:picMkLst>
            <pc:docMk/>
            <pc:sldMk cId="359146403" sldId="290"/>
            <ac:picMk id="7" creationId="{E6E6F478-AAC3-6E13-49A3-4A65370FCE0D}"/>
          </ac:picMkLst>
        </pc:picChg>
        <pc:picChg chg="del">
          <ac:chgData name="uzma yasmin syed" userId="182e290caf7c09f5" providerId="LiveId" clId="{0F8DF0A9-7D54-4A76-A491-1ABC5BCC0802}" dt="2024-04-28T16:59:57.920" v="90" actId="478"/>
          <ac:picMkLst>
            <pc:docMk/>
            <pc:sldMk cId="359146403" sldId="290"/>
            <ac:picMk id="10" creationId="{FCDC4A09-A1AA-3CAC-A65C-B71185751C94}"/>
          </ac:picMkLst>
        </pc:picChg>
        <pc:picChg chg="add del mod modCrop">
          <ac:chgData name="uzma yasmin syed" userId="182e290caf7c09f5" providerId="LiveId" clId="{0F8DF0A9-7D54-4A76-A491-1ABC5BCC0802}" dt="2024-04-28T17:01:58.179" v="107" actId="478"/>
          <ac:picMkLst>
            <pc:docMk/>
            <pc:sldMk cId="359146403" sldId="290"/>
            <ac:picMk id="11" creationId="{375B65CA-DE71-DD46-2735-23FD300D92EE}"/>
          </ac:picMkLst>
        </pc:picChg>
        <pc:picChg chg="add del mod modCrop">
          <ac:chgData name="uzma yasmin syed" userId="182e290caf7c09f5" providerId="LiveId" clId="{0F8DF0A9-7D54-4A76-A491-1ABC5BCC0802}" dt="2024-04-28T17:02:18.817" v="111" actId="478"/>
          <ac:picMkLst>
            <pc:docMk/>
            <pc:sldMk cId="359146403" sldId="290"/>
            <ac:picMk id="16" creationId="{24BE80A6-BD5B-5A0C-E1BF-0059398310B0}"/>
          </ac:picMkLst>
        </pc:picChg>
        <pc:picChg chg="add del mod">
          <ac:chgData name="uzma yasmin syed" userId="182e290caf7c09f5" providerId="LiveId" clId="{0F8DF0A9-7D54-4A76-A491-1ABC5BCC0802}" dt="2024-04-28T17:02:50.583" v="117" actId="478"/>
          <ac:picMkLst>
            <pc:docMk/>
            <pc:sldMk cId="359146403" sldId="290"/>
            <ac:picMk id="22" creationId="{025185CA-AFC6-3229-2CF0-747478B7A3C9}"/>
          </ac:picMkLst>
        </pc:picChg>
        <pc:picChg chg="add del mod modCrop">
          <ac:chgData name="uzma yasmin syed" userId="182e290caf7c09f5" providerId="LiveId" clId="{0F8DF0A9-7D54-4A76-A491-1ABC5BCC0802}" dt="2024-04-28T17:03:08.747" v="120" actId="478"/>
          <ac:picMkLst>
            <pc:docMk/>
            <pc:sldMk cId="359146403" sldId="290"/>
            <ac:picMk id="23" creationId="{C4E2CE90-C910-E509-A1D9-E37F29A79014}"/>
          </ac:picMkLst>
        </pc:picChg>
        <pc:picChg chg="add del mod">
          <ac:chgData name="uzma yasmin syed" userId="182e290caf7c09f5" providerId="LiveId" clId="{0F8DF0A9-7D54-4A76-A491-1ABC5BCC0802}" dt="2024-04-28T17:04:02.281" v="124" actId="478"/>
          <ac:picMkLst>
            <pc:docMk/>
            <pc:sldMk cId="359146403" sldId="290"/>
            <ac:picMk id="26" creationId="{5B3847F2-8C98-3359-D9B5-2618D8912E0A}"/>
          </ac:picMkLst>
        </pc:picChg>
        <pc:picChg chg="add mod modCrop">
          <ac:chgData name="uzma yasmin syed" userId="182e290caf7c09f5" providerId="LiveId" clId="{0F8DF0A9-7D54-4A76-A491-1ABC5BCC0802}" dt="2024-04-28T17:21:15.231" v="511" actId="1076"/>
          <ac:picMkLst>
            <pc:docMk/>
            <pc:sldMk cId="359146403" sldId="290"/>
            <ac:picMk id="29" creationId="{C7B505EB-836B-5F6A-C5E0-129DDDBD8005}"/>
          </ac:picMkLst>
        </pc:picChg>
      </pc:sldChg>
      <pc:sldChg chg="addSp delSp modSp mod">
        <pc:chgData name="uzma yasmin syed" userId="182e290caf7c09f5" providerId="LiveId" clId="{0F8DF0A9-7D54-4A76-A491-1ABC5BCC0802}" dt="2024-05-03T04:45:24.851" v="2520" actId="478"/>
        <pc:sldMkLst>
          <pc:docMk/>
          <pc:sldMk cId="3649841902" sldId="292"/>
        </pc:sldMkLst>
        <pc:spChg chg="mod">
          <ac:chgData name="uzma yasmin syed" userId="182e290caf7c09f5" providerId="LiveId" clId="{0F8DF0A9-7D54-4A76-A491-1ABC5BCC0802}" dt="2024-05-02T17:16:27.326" v="1451" actId="1076"/>
          <ac:spMkLst>
            <pc:docMk/>
            <pc:sldMk cId="3649841902" sldId="292"/>
            <ac:spMk id="2" creationId="{69FAE308-3076-43DB-B834-DA0B0AE19AF9}"/>
          </ac:spMkLst>
        </pc:spChg>
        <pc:spChg chg="del mod">
          <ac:chgData name="uzma yasmin syed" userId="182e290caf7c09f5" providerId="LiveId" clId="{0F8DF0A9-7D54-4A76-A491-1ABC5BCC0802}" dt="2024-05-02T17:13:14.435" v="1438" actId="478"/>
          <ac:spMkLst>
            <pc:docMk/>
            <pc:sldMk cId="3649841902" sldId="292"/>
            <ac:spMk id="3" creationId="{BABC2CE0-8806-4B2A-A10A-32984D317434}"/>
          </ac:spMkLst>
        </pc:spChg>
        <pc:spChg chg="add del mod">
          <ac:chgData name="uzma yasmin syed" userId="182e290caf7c09f5" providerId="LiveId" clId="{0F8DF0A9-7D54-4A76-A491-1ABC5BCC0802}" dt="2024-05-02T17:13:48.735" v="1440"/>
          <ac:spMkLst>
            <pc:docMk/>
            <pc:sldMk cId="3649841902" sldId="292"/>
            <ac:spMk id="5" creationId="{8EF5183E-5ACB-68DD-CEF7-50DFA16CF700}"/>
          </ac:spMkLst>
        </pc:spChg>
        <pc:spChg chg="add del mod">
          <ac:chgData name="uzma yasmin syed" userId="182e290caf7c09f5" providerId="LiveId" clId="{0F8DF0A9-7D54-4A76-A491-1ABC5BCC0802}" dt="2024-05-02T17:16:03.293" v="1445"/>
          <ac:spMkLst>
            <pc:docMk/>
            <pc:sldMk cId="3649841902" sldId="292"/>
            <ac:spMk id="8" creationId="{B14E85F0-D419-3B7D-78E5-8578D84E3D17}"/>
          </ac:spMkLst>
        </pc:spChg>
        <pc:spChg chg="add del mod">
          <ac:chgData name="uzma yasmin syed" userId="182e290caf7c09f5" providerId="LiveId" clId="{0F8DF0A9-7D54-4A76-A491-1ABC5BCC0802}" dt="2024-05-02T17:16:14.940" v="1449"/>
          <ac:spMkLst>
            <pc:docMk/>
            <pc:sldMk cId="3649841902" sldId="292"/>
            <ac:spMk id="11" creationId="{37F2C612-7521-9355-FD47-249C5FE8CB8D}"/>
          </ac:spMkLst>
        </pc:spChg>
        <pc:spChg chg="del mod">
          <ac:chgData name="uzma yasmin syed" userId="182e290caf7c09f5" providerId="LiveId" clId="{0F8DF0A9-7D54-4A76-A491-1ABC5BCC0802}" dt="2024-05-03T04:45:24.851" v="2520" actId="478"/>
          <ac:spMkLst>
            <pc:docMk/>
            <pc:sldMk cId="3649841902" sldId="292"/>
            <ac:spMk id="48" creationId="{356B6491-E11B-450F-840C-C285A99E663D}"/>
          </ac:spMkLst>
        </pc:spChg>
        <pc:spChg chg="mod">
          <ac:chgData name="uzma yasmin syed" userId="182e290caf7c09f5" providerId="LiveId" clId="{0F8DF0A9-7D54-4A76-A491-1ABC5BCC0802}" dt="2024-05-03T03:55:13.461" v="1917"/>
          <ac:spMkLst>
            <pc:docMk/>
            <pc:sldMk cId="3649841902" sldId="292"/>
            <ac:spMk id="49" creationId="{CA04266F-4240-429E-A18D-12B26B565CA2}"/>
          </ac:spMkLst>
        </pc:spChg>
        <pc:spChg chg="mod">
          <ac:chgData name="uzma yasmin syed" userId="182e290caf7c09f5" providerId="LiveId" clId="{0F8DF0A9-7D54-4A76-A491-1ABC5BCC0802}" dt="2024-05-03T03:55:13.461" v="1917"/>
          <ac:spMkLst>
            <pc:docMk/>
            <pc:sldMk cId="3649841902" sldId="292"/>
            <ac:spMk id="50" creationId="{98B9A687-A26D-4845-9173-E163BFB84A0D}"/>
          </ac:spMkLst>
        </pc:spChg>
        <pc:picChg chg="add del mod modCrop">
          <ac:chgData name="uzma yasmin syed" userId="182e290caf7c09f5" providerId="LiveId" clId="{0F8DF0A9-7D54-4A76-A491-1ABC5BCC0802}" dt="2024-05-02T17:14:09.812" v="1444" actId="478"/>
          <ac:picMkLst>
            <pc:docMk/>
            <pc:sldMk cId="3649841902" sldId="292"/>
            <ac:picMk id="6" creationId="{B45675F9-970E-8E91-62D4-66C48C1F0A0A}"/>
          </ac:picMkLst>
        </pc:picChg>
        <pc:picChg chg="add del mod">
          <ac:chgData name="uzma yasmin syed" userId="182e290caf7c09f5" providerId="LiveId" clId="{0F8DF0A9-7D54-4A76-A491-1ABC5BCC0802}" dt="2024-05-02T17:16:08.060" v="1447" actId="478"/>
          <ac:picMkLst>
            <pc:docMk/>
            <pc:sldMk cId="3649841902" sldId="292"/>
            <ac:picMk id="9" creationId="{87886B48-F4FA-E3C4-513C-40592837E07D}"/>
          </ac:picMkLst>
        </pc:picChg>
        <pc:picChg chg="add mod modCrop">
          <ac:chgData name="uzma yasmin syed" userId="182e290caf7c09f5" providerId="LiveId" clId="{0F8DF0A9-7D54-4A76-A491-1ABC5BCC0802}" dt="2024-05-02T17:16:21.889" v="1450" actId="18131"/>
          <ac:picMkLst>
            <pc:docMk/>
            <pc:sldMk cId="3649841902" sldId="292"/>
            <ac:picMk id="12" creationId="{77D3E302-2C4D-45F9-196D-D2836A2993C6}"/>
          </ac:picMkLst>
        </pc:picChg>
        <pc:picChg chg="del">
          <ac:chgData name="uzma yasmin syed" userId="182e290caf7c09f5" providerId="LiveId" clId="{0F8DF0A9-7D54-4A76-A491-1ABC5BCC0802}" dt="2024-05-02T17:13:46.719" v="1439" actId="478"/>
          <ac:picMkLst>
            <pc:docMk/>
            <pc:sldMk cId="3649841902" sldId="292"/>
            <ac:picMk id="16" creationId="{25EA4ABC-3336-4483-8A9F-6A60796E1E68}"/>
          </ac:picMkLst>
        </pc:picChg>
      </pc:sldChg>
      <pc:sldChg chg="modSp del mod ord">
        <pc:chgData name="uzma yasmin syed" userId="182e290caf7c09f5" providerId="LiveId" clId="{0F8DF0A9-7D54-4A76-A491-1ABC5BCC0802}" dt="2024-05-02T15:38:20.697" v="963" actId="47"/>
        <pc:sldMkLst>
          <pc:docMk/>
          <pc:sldMk cId="205932437" sldId="294"/>
        </pc:sldMkLst>
        <pc:spChg chg="mod">
          <ac:chgData name="uzma yasmin syed" userId="182e290caf7c09f5" providerId="LiveId" clId="{0F8DF0A9-7D54-4A76-A491-1ABC5BCC0802}" dt="2024-05-01T05:14:54.419" v="744" actId="5793"/>
          <ac:spMkLst>
            <pc:docMk/>
            <pc:sldMk cId="205932437" sldId="294"/>
            <ac:spMk id="2" creationId="{DD0B6389-2374-4677-B8BB-59410CCC32FD}"/>
          </ac:spMkLst>
        </pc:spChg>
        <pc:spChg chg="mod">
          <ac:chgData name="uzma yasmin syed" userId="182e290caf7c09f5" providerId="LiveId" clId="{0F8DF0A9-7D54-4A76-A491-1ABC5BCC0802}" dt="2024-05-01T05:15:05.312" v="772" actId="20577"/>
          <ac:spMkLst>
            <pc:docMk/>
            <pc:sldMk cId="205932437" sldId="294"/>
            <ac:spMk id="11" creationId="{96FDB434-255F-4F77-9158-2BDDB9EA1FFB}"/>
          </ac:spMkLst>
        </pc:spChg>
        <pc:spChg chg="mod">
          <ac:chgData name="uzma yasmin syed" userId="182e290caf7c09f5" providerId="LiveId" clId="{0F8DF0A9-7D54-4A76-A491-1ABC5BCC0802}" dt="2024-05-01T05:15:20.001" v="804" actId="20577"/>
          <ac:spMkLst>
            <pc:docMk/>
            <pc:sldMk cId="205932437" sldId="294"/>
            <ac:spMk id="13" creationId="{6338466A-BF2C-4F48-B83D-5E6B89461D02}"/>
          </ac:spMkLst>
        </pc:spChg>
        <pc:spChg chg="mod">
          <ac:chgData name="uzma yasmin syed" userId="182e290caf7c09f5" providerId="LiveId" clId="{0F8DF0A9-7D54-4A76-A491-1ABC5BCC0802}" dt="2024-05-01T05:15:28.807" v="822" actId="20577"/>
          <ac:spMkLst>
            <pc:docMk/>
            <pc:sldMk cId="205932437" sldId="294"/>
            <ac:spMk id="15" creationId="{EE04FD41-8B26-46D1-AE0C-B18660056714}"/>
          </ac:spMkLst>
        </pc:spChg>
        <pc:spChg chg="mod">
          <ac:chgData name="uzma yasmin syed" userId="182e290caf7c09f5" providerId="LiveId" clId="{0F8DF0A9-7D54-4A76-A491-1ABC5BCC0802}" dt="2024-05-01T05:15:37.641" v="840" actId="5793"/>
          <ac:spMkLst>
            <pc:docMk/>
            <pc:sldMk cId="205932437" sldId="294"/>
            <ac:spMk id="21" creationId="{55AA2A70-3C46-4734-9C37-491DB1E9798F}"/>
          </ac:spMkLst>
        </pc:spChg>
      </pc:sldChg>
      <pc:sldChg chg="del">
        <pc:chgData name="uzma yasmin syed" userId="182e290caf7c09f5" providerId="LiveId" clId="{0F8DF0A9-7D54-4A76-A491-1ABC5BCC0802}" dt="2024-05-01T05:15:46.944" v="841" actId="47"/>
        <pc:sldMkLst>
          <pc:docMk/>
          <pc:sldMk cId="1219950567" sldId="306"/>
        </pc:sldMkLst>
      </pc:sldChg>
      <pc:sldChg chg="del">
        <pc:chgData name="uzma yasmin syed" userId="182e290caf7c09f5" providerId="LiveId" clId="{0F8DF0A9-7D54-4A76-A491-1ABC5BCC0802}" dt="2024-04-30T09:06:20.537" v="562" actId="47"/>
        <pc:sldMkLst>
          <pc:docMk/>
          <pc:sldMk cId="4027629600" sldId="307"/>
        </pc:sldMkLst>
      </pc:sldChg>
      <pc:sldChg chg="addSp delSp modSp new mod setBg">
        <pc:chgData name="uzma yasmin syed" userId="182e290caf7c09f5" providerId="LiveId" clId="{0F8DF0A9-7D54-4A76-A491-1ABC5BCC0802}" dt="2024-05-03T04:43:43.987" v="2503" actId="478"/>
        <pc:sldMkLst>
          <pc:docMk/>
          <pc:sldMk cId="1298234974" sldId="308"/>
        </pc:sldMkLst>
        <pc:spChg chg="mod">
          <ac:chgData name="uzma yasmin syed" userId="182e290caf7c09f5" providerId="LiveId" clId="{0F8DF0A9-7D54-4A76-A491-1ABC5BCC0802}" dt="2024-05-02T17:12:41.046" v="1435" actId="255"/>
          <ac:spMkLst>
            <pc:docMk/>
            <pc:sldMk cId="1298234974" sldId="308"/>
            <ac:spMk id="2" creationId="{B2966461-2227-9FD3-682C-BC197119B2EB}"/>
          </ac:spMkLst>
        </pc:spChg>
        <pc:spChg chg="del">
          <ac:chgData name="uzma yasmin syed" userId="182e290caf7c09f5" providerId="LiveId" clId="{0F8DF0A9-7D54-4A76-A491-1ABC5BCC0802}" dt="2024-04-28T17:13:36.985" v="471"/>
          <ac:spMkLst>
            <pc:docMk/>
            <pc:sldMk cId="1298234974" sldId="308"/>
            <ac:spMk id="3" creationId="{8D5CBC18-18A5-ACB2-F629-A58BE09950E4}"/>
          </ac:spMkLst>
        </pc:spChg>
        <pc:spChg chg="del">
          <ac:chgData name="uzma yasmin syed" userId="182e290caf7c09f5" providerId="LiveId" clId="{0F8DF0A9-7D54-4A76-A491-1ABC5BCC0802}" dt="2024-04-28T17:10:51.045" v="452" actId="478"/>
          <ac:spMkLst>
            <pc:docMk/>
            <pc:sldMk cId="1298234974" sldId="308"/>
            <ac:spMk id="4" creationId="{BBEBECB7-001F-F3D8-B3DA-192850455BF3}"/>
          </ac:spMkLst>
        </pc:spChg>
        <pc:spChg chg="mod">
          <ac:chgData name="uzma yasmin syed" userId="182e290caf7c09f5" providerId="LiveId" clId="{0F8DF0A9-7D54-4A76-A491-1ABC5BCC0802}" dt="2024-05-03T03:55:13.461" v="1917"/>
          <ac:spMkLst>
            <pc:docMk/>
            <pc:sldMk cId="1298234974" sldId="308"/>
            <ac:spMk id="5" creationId="{30D00B8B-01E6-06E4-BCF5-932AC09CEF9D}"/>
          </ac:spMkLst>
        </pc:spChg>
        <pc:spChg chg="del mod">
          <ac:chgData name="uzma yasmin syed" userId="182e290caf7c09f5" providerId="LiveId" clId="{0F8DF0A9-7D54-4A76-A491-1ABC5BCC0802}" dt="2024-05-03T04:43:43.987" v="2503" actId="478"/>
          <ac:spMkLst>
            <pc:docMk/>
            <pc:sldMk cId="1298234974" sldId="308"/>
            <ac:spMk id="6" creationId="{2FCC68E0-DF05-C0B4-B4EB-0573D01D82F0}"/>
          </ac:spMkLst>
        </pc:spChg>
        <pc:spChg chg="mod">
          <ac:chgData name="uzma yasmin syed" userId="182e290caf7c09f5" providerId="LiveId" clId="{0F8DF0A9-7D54-4A76-A491-1ABC5BCC0802}" dt="2024-05-03T03:55:13.461" v="1917"/>
          <ac:spMkLst>
            <pc:docMk/>
            <pc:sldMk cId="1298234974" sldId="308"/>
            <ac:spMk id="7" creationId="{B86269B9-BE50-B992-EE17-90E55D3CAFE2}"/>
          </ac:spMkLst>
        </pc:spChg>
        <pc:picChg chg="add mod modCrop">
          <ac:chgData name="uzma yasmin syed" userId="182e290caf7c09f5" providerId="LiveId" clId="{0F8DF0A9-7D54-4A76-A491-1ABC5BCC0802}" dt="2024-05-03T03:55:13.461" v="1917"/>
          <ac:picMkLst>
            <pc:docMk/>
            <pc:sldMk cId="1298234974" sldId="308"/>
            <ac:picMk id="8" creationId="{4D162CF0-F5CD-5267-029F-0EFA8ECD8CB6}"/>
          </ac:picMkLst>
        </pc:picChg>
      </pc:sldChg>
      <pc:sldChg chg="addSp delSp modSp new mod ord">
        <pc:chgData name="uzma yasmin syed" userId="182e290caf7c09f5" providerId="LiveId" clId="{0F8DF0A9-7D54-4A76-A491-1ABC5BCC0802}" dt="2024-05-03T03:55:13.461" v="1917"/>
        <pc:sldMkLst>
          <pc:docMk/>
          <pc:sldMk cId="3271877582" sldId="309"/>
        </pc:sldMkLst>
        <pc:spChg chg="mod">
          <ac:chgData name="uzma yasmin syed" userId="182e290caf7c09f5" providerId="LiveId" clId="{0F8DF0A9-7D54-4A76-A491-1ABC5BCC0802}" dt="2024-04-30T09:05:44.976" v="546" actId="20577"/>
          <ac:spMkLst>
            <pc:docMk/>
            <pc:sldMk cId="3271877582" sldId="309"/>
            <ac:spMk id="2" creationId="{5AB93DE7-AAEF-7157-010E-C169662C2A97}"/>
          </ac:spMkLst>
        </pc:spChg>
        <pc:spChg chg="mod">
          <ac:chgData name="uzma yasmin syed" userId="182e290caf7c09f5" providerId="LiveId" clId="{0F8DF0A9-7D54-4A76-A491-1ABC5BCC0802}" dt="2024-04-30T09:10:37.843" v="591" actId="255"/>
          <ac:spMkLst>
            <pc:docMk/>
            <pc:sldMk cId="3271877582" sldId="309"/>
            <ac:spMk id="3" creationId="{C1E5192F-39F0-D1F5-E4C0-03E0442B6019}"/>
          </ac:spMkLst>
        </pc:spChg>
        <pc:spChg chg="del mod">
          <ac:chgData name="uzma yasmin syed" userId="182e290caf7c09f5" providerId="LiveId" clId="{0F8DF0A9-7D54-4A76-A491-1ABC5BCC0802}" dt="2024-04-30T09:13:40.423" v="632" actId="478"/>
          <ac:spMkLst>
            <pc:docMk/>
            <pc:sldMk cId="3271877582" sldId="309"/>
            <ac:spMk id="4" creationId="{DF961D4C-AF9F-78C1-8BB2-7262D8705B1C}"/>
          </ac:spMkLst>
        </pc:spChg>
        <pc:spChg chg="del">
          <ac:chgData name="uzma yasmin syed" userId="182e290caf7c09f5" providerId="LiveId" clId="{0F8DF0A9-7D54-4A76-A491-1ABC5BCC0802}" dt="2024-04-30T09:13:44.487" v="633" actId="478"/>
          <ac:spMkLst>
            <pc:docMk/>
            <pc:sldMk cId="3271877582" sldId="309"/>
            <ac:spMk id="5" creationId="{78CD9133-4F48-AD1F-7217-0E8674819971}"/>
          </ac:spMkLst>
        </pc:spChg>
        <pc:spChg chg="add del">
          <ac:chgData name="uzma yasmin syed" userId="182e290caf7c09f5" providerId="LiveId" clId="{0F8DF0A9-7D54-4A76-A491-1ABC5BCC0802}" dt="2024-04-30T09:07:16.266" v="567"/>
          <ac:spMkLst>
            <pc:docMk/>
            <pc:sldMk cId="3271877582" sldId="309"/>
            <ac:spMk id="6" creationId="{60817A5B-8B95-EF00-35C1-F7B6FBE75465}"/>
          </ac:spMkLst>
        </pc:spChg>
        <pc:spChg chg="mod">
          <ac:chgData name="uzma yasmin syed" userId="182e290caf7c09f5" providerId="LiveId" clId="{0F8DF0A9-7D54-4A76-A491-1ABC5BCC0802}" dt="2024-05-03T03:55:13.461" v="1917"/>
          <ac:spMkLst>
            <pc:docMk/>
            <pc:sldMk cId="3271877582" sldId="309"/>
            <ac:spMk id="7" creationId="{E654EA54-0D83-CA83-3EE1-22BF82163205}"/>
          </ac:spMkLst>
        </pc:spChg>
        <pc:picChg chg="add mod modCrop">
          <ac:chgData name="uzma yasmin syed" userId="182e290caf7c09f5" providerId="LiveId" clId="{0F8DF0A9-7D54-4A76-A491-1ABC5BCC0802}" dt="2024-04-30T09:07:38.696" v="570" actId="1076"/>
          <ac:picMkLst>
            <pc:docMk/>
            <pc:sldMk cId="3271877582" sldId="309"/>
            <ac:picMk id="8" creationId="{0D20ECF1-2409-CED4-D542-C22892ABFDCF}"/>
          </ac:picMkLst>
        </pc:picChg>
        <pc:picChg chg="add mod">
          <ac:chgData name="uzma yasmin syed" userId="182e290caf7c09f5" providerId="LiveId" clId="{0F8DF0A9-7D54-4A76-A491-1ABC5BCC0802}" dt="2024-04-28T17:11:55.910" v="463"/>
          <ac:picMkLst>
            <pc:docMk/>
            <pc:sldMk cId="3271877582" sldId="309"/>
            <ac:picMk id="8" creationId="{16C8B869-4162-E941-5D01-B55F8DE6B834}"/>
          </ac:picMkLst>
        </pc:picChg>
      </pc:sldChg>
      <pc:sldChg chg="addSp delSp modSp new mod ord">
        <pc:chgData name="uzma yasmin syed" userId="182e290caf7c09f5" providerId="LiveId" clId="{0F8DF0A9-7D54-4A76-A491-1ABC5BCC0802}" dt="2024-05-03T04:43:50.048" v="2505" actId="478"/>
        <pc:sldMkLst>
          <pc:docMk/>
          <pc:sldMk cId="4237223397" sldId="310"/>
        </pc:sldMkLst>
        <pc:spChg chg="mod">
          <ac:chgData name="uzma yasmin syed" userId="182e290caf7c09f5" providerId="LiveId" clId="{0F8DF0A9-7D54-4A76-A491-1ABC5BCC0802}" dt="2024-05-03T03:55:13.461" v="1917"/>
          <ac:spMkLst>
            <pc:docMk/>
            <pc:sldMk cId="4237223397" sldId="310"/>
            <ac:spMk id="2" creationId="{BE73825A-CDCD-AF96-C5F9-C9633439E803}"/>
          </ac:spMkLst>
        </pc:spChg>
        <pc:spChg chg="del">
          <ac:chgData name="uzma yasmin syed" userId="182e290caf7c09f5" providerId="LiveId" clId="{0F8DF0A9-7D54-4A76-A491-1ABC5BCC0802}" dt="2024-04-28T17:12:36.785" v="465"/>
          <ac:spMkLst>
            <pc:docMk/>
            <pc:sldMk cId="4237223397" sldId="310"/>
            <ac:spMk id="3" creationId="{C38FA1D3-5BD6-BB3B-E6F1-CB402534FF44}"/>
          </ac:spMkLst>
        </pc:spChg>
        <pc:spChg chg="del">
          <ac:chgData name="uzma yasmin syed" userId="182e290caf7c09f5" providerId="LiveId" clId="{0F8DF0A9-7D54-4A76-A491-1ABC5BCC0802}" dt="2024-04-28T17:12:40.848" v="466" actId="478"/>
          <ac:spMkLst>
            <pc:docMk/>
            <pc:sldMk cId="4237223397" sldId="310"/>
            <ac:spMk id="4" creationId="{5248783F-A480-7A5E-0113-C1B60E3AD902}"/>
          </ac:spMkLst>
        </pc:spChg>
        <pc:spChg chg="del mod">
          <ac:chgData name="uzma yasmin syed" userId="182e290caf7c09f5" providerId="LiveId" clId="{0F8DF0A9-7D54-4A76-A491-1ABC5BCC0802}" dt="2024-05-03T04:43:50.048" v="2505" actId="478"/>
          <ac:spMkLst>
            <pc:docMk/>
            <pc:sldMk cId="4237223397" sldId="310"/>
            <ac:spMk id="5" creationId="{D2F48895-A0A8-8EE9-E9F5-F8D133BE6F8E}"/>
          </ac:spMkLst>
        </pc:spChg>
        <pc:spChg chg="del mod">
          <ac:chgData name="uzma yasmin syed" userId="182e290caf7c09f5" providerId="LiveId" clId="{0F8DF0A9-7D54-4A76-A491-1ABC5BCC0802}" dt="2024-05-03T04:43:46.695" v="2504" actId="478"/>
          <ac:spMkLst>
            <pc:docMk/>
            <pc:sldMk cId="4237223397" sldId="310"/>
            <ac:spMk id="6" creationId="{A2CFBC7D-B21C-AB87-B574-DD0562D46EFF}"/>
          </ac:spMkLst>
        </pc:spChg>
        <pc:spChg chg="mod">
          <ac:chgData name="uzma yasmin syed" userId="182e290caf7c09f5" providerId="LiveId" clId="{0F8DF0A9-7D54-4A76-A491-1ABC5BCC0802}" dt="2024-05-03T03:55:13.461" v="1917"/>
          <ac:spMkLst>
            <pc:docMk/>
            <pc:sldMk cId="4237223397" sldId="310"/>
            <ac:spMk id="7" creationId="{5DE03350-F6AF-DDBF-1EA7-E517EEC457E3}"/>
          </ac:spMkLst>
        </pc:spChg>
        <pc:picChg chg="add mod">
          <ac:chgData name="uzma yasmin syed" userId="182e290caf7c09f5" providerId="LiveId" clId="{0F8DF0A9-7D54-4A76-A491-1ABC5BCC0802}" dt="2024-05-03T03:55:13.461" v="1917"/>
          <ac:picMkLst>
            <pc:docMk/>
            <pc:sldMk cId="4237223397" sldId="310"/>
            <ac:picMk id="8" creationId="{04EF1DD2-BE75-F1FD-FC3D-3833BE290CA4}"/>
          </ac:picMkLst>
        </pc:picChg>
      </pc:sldChg>
      <pc:sldChg chg="addSp delSp modSp new mod">
        <pc:chgData name="uzma yasmin syed" userId="182e290caf7c09f5" providerId="LiveId" clId="{0F8DF0A9-7D54-4A76-A491-1ABC5BCC0802}" dt="2024-05-03T03:55:13.461" v="1917"/>
        <pc:sldMkLst>
          <pc:docMk/>
          <pc:sldMk cId="1709397179" sldId="311"/>
        </pc:sldMkLst>
        <pc:spChg chg="mod">
          <ac:chgData name="uzma yasmin syed" userId="182e290caf7c09f5" providerId="LiveId" clId="{0F8DF0A9-7D54-4A76-A491-1ABC5BCC0802}" dt="2024-04-30T09:09:37.191" v="581"/>
          <ac:spMkLst>
            <pc:docMk/>
            <pc:sldMk cId="1709397179" sldId="311"/>
            <ac:spMk id="2" creationId="{C7EB2DE9-1EE5-47A7-C371-47277A5F4BF8}"/>
          </ac:spMkLst>
        </pc:spChg>
        <pc:spChg chg="mod">
          <ac:chgData name="uzma yasmin syed" userId="182e290caf7c09f5" providerId="LiveId" clId="{0F8DF0A9-7D54-4A76-A491-1ABC5BCC0802}" dt="2024-05-03T03:55:13.461" v="1917"/>
          <ac:spMkLst>
            <pc:docMk/>
            <pc:sldMk cId="1709397179" sldId="311"/>
            <ac:spMk id="3" creationId="{50DDC271-7E4F-4D73-4EC1-8055547945D3}"/>
          </ac:spMkLst>
        </pc:spChg>
        <pc:spChg chg="del">
          <ac:chgData name="uzma yasmin syed" userId="182e290caf7c09f5" providerId="LiveId" clId="{0F8DF0A9-7D54-4A76-A491-1ABC5BCC0802}" dt="2024-04-30T09:13:29.390" v="630" actId="478"/>
          <ac:spMkLst>
            <pc:docMk/>
            <pc:sldMk cId="1709397179" sldId="311"/>
            <ac:spMk id="4" creationId="{54A88277-122A-4AA0-8FFC-55F029242D17}"/>
          </ac:spMkLst>
        </pc:spChg>
        <pc:spChg chg="del">
          <ac:chgData name="uzma yasmin syed" userId="182e290caf7c09f5" providerId="LiveId" clId="{0F8DF0A9-7D54-4A76-A491-1ABC5BCC0802}" dt="2024-04-30T09:13:25.239" v="629" actId="478"/>
          <ac:spMkLst>
            <pc:docMk/>
            <pc:sldMk cId="1709397179" sldId="311"/>
            <ac:spMk id="5" creationId="{72D31BF1-0207-753B-638E-1443E05AB66D}"/>
          </ac:spMkLst>
        </pc:spChg>
        <pc:spChg chg="del">
          <ac:chgData name="uzma yasmin syed" userId="182e290caf7c09f5" providerId="LiveId" clId="{0F8DF0A9-7D54-4A76-A491-1ABC5BCC0802}" dt="2024-04-30T09:08:37.488" v="572"/>
          <ac:spMkLst>
            <pc:docMk/>
            <pc:sldMk cId="1709397179" sldId="311"/>
            <ac:spMk id="6" creationId="{DFD39F09-20D0-517E-95AE-32BD148ADA77}"/>
          </ac:spMkLst>
        </pc:spChg>
        <pc:spChg chg="mod">
          <ac:chgData name="uzma yasmin syed" userId="182e290caf7c09f5" providerId="LiveId" clId="{0F8DF0A9-7D54-4A76-A491-1ABC5BCC0802}" dt="2024-05-03T03:55:13.461" v="1917"/>
          <ac:spMkLst>
            <pc:docMk/>
            <pc:sldMk cId="1709397179" sldId="311"/>
            <ac:spMk id="7" creationId="{CD796A1D-7CF6-554E-0757-65C6B3E0C9B1}"/>
          </ac:spMkLst>
        </pc:spChg>
        <pc:picChg chg="add mod modCrop">
          <ac:chgData name="uzma yasmin syed" userId="182e290caf7c09f5" providerId="LiveId" clId="{0F8DF0A9-7D54-4A76-A491-1ABC5BCC0802}" dt="2024-05-03T03:55:13.461" v="1917"/>
          <ac:picMkLst>
            <pc:docMk/>
            <pc:sldMk cId="1709397179" sldId="311"/>
            <ac:picMk id="8" creationId="{B7F0BEFE-88AF-E007-EA2E-F55B2E30A506}"/>
          </ac:picMkLst>
        </pc:picChg>
      </pc:sldChg>
      <pc:sldChg chg="modSp new del mod">
        <pc:chgData name="uzma yasmin syed" userId="182e290caf7c09f5" providerId="LiveId" clId="{0F8DF0A9-7D54-4A76-A491-1ABC5BCC0802}" dt="2024-05-02T16:43:42.435" v="999" actId="47"/>
        <pc:sldMkLst>
          <pc:docMk/>
          <pc:sldMk cId="505261903" sldId="312"/>
        </pc:sldMkLst>
        <pc:spChg chg="mod">
          <ac:chgData name="uzma yasmin syed" userId="182e290caf7c09f5" providerId="LiveId" clId="{0F8DF0A9-7D54-4A76-A491-1ABC5BCC0802}" dt="2024-05-02T16:43:39.438" v="998"/>
          <ac:spMkLst>
            <pc:docMk/>
            <pc:sldMk cId="505261903" sldId="312"/>
            <ac:spMk id="3" creationId="{CEF68FB0-742F-DBDA-3EB9-FDBF05597454}"/>
          </ac:spMkLst>
        </pc:spChg>
      </pc:sldChg>
      <pc:sldChg chg="addSp delSp modSp new mod ord">
        <pc:chgData name="uzma yasmin syed" userId="182e290caf7c09f5" providerId="LiveId" clId="{0F8DF0A9-7D54-4A76-A491-1ABC5BCC0802}" dt="2024-05-03T04:44:30.531" v="2512" actId="478"/>
        <pc:sldMkLst>
          <pc:docMk/>
          <pc:sldMk cId="1066239256" sldId="312"/>
        </pc:sldMkLst>
        <pc:spChg chg="mod">
          <ac:chgData name="uzma yasmin syed" userId="182e290caf7c09f5" providerId="LiveId" clId="{0F8DF0A9-7D54-4A76-A491-1ABC5BCC0802}" dt="2024-05-02T17:03:19.909" v="1172" actId="20577"/>
          <ac:spMkLst>
            <pc:docMk/>
            <pc:sldMk cId="1066239256" sldId="312"/>
            <ac:spMk id="2" creationId="{3516A1BE-DEB0-22FC-45B2-E9ECEFA2D4DD}"/>
          </ac:spMkLst>
        </pc:spChg>
        <pc:spChg chg="del">
          <ac:chgData name="uzma yasmin syed" userId="182e290caf7c09f5" providerId="LiveId" clId="{0F8DF0A9-7D54-4A76-A491-1ABC5BCC0802}" dt="2024-05-02T16:54:31.955" v="1115"/>
          <ac:spMkLst>
            <pc:docMk/>
            <pc:sldMk cId="1066239256" sldId="312"/>
            <ac:spMk id="3" creationId="{74F5047A-8454-70A0-B415-2272ADD7777B}"/>
          </ac:spMkLst>
        </pc:spChg>
        <pc:spChg chg="del">
          <ac:chgData name="uzma yasmin syed" userId="182e290caf7c09f5" providerId="LiveId" clId="{0F8DF0A9-7D54-4A76-A491-1ABC5BCC0802}" dt="2024-05-02T16:50:20.847" v="1067" actId="478"/>
          <ac:spMkLst>
            <pc:docMk/>
            <pc:sldMk cId="1066239256" sldId="312"/>
            <ac:spMk id="4" creationId="{A8637FD4-2BFF-C660-C9F2-22472D19C1AC}"/>
          </ac:spMkLst>
        </pc:spChg>
        <pc:spChg chg="mod">
          <ac:chgData name="uzma yasmin syed" userId="182e290caf7c09f5" providerId="LiveId" clId="{0F8DF0A9-7D54-4A76-A491-1ABC5BCC0802}" dt="2024-05-02T17:02:04.329" v="1144" actId="14100"/>
          <ac:spMkLst>
            <pc:docMk/>
            <pc:sldMk cId="1066239256" sldId="312"/>
            <ac:spMk id="5" creationId="{F210BAA8-0DAB-96A9-95B6-13BA5450553E}"/>
          </ac:spMkLst>
        </pc:spChg>
        <pc:spChg chg="del">
          <ac:chgData name="uzma yasmin syed" userId="182e290caf7c09f5" providerId="LiveId" clId="{0F8DF0A9-7D54-4A76-A491-1ABC5BCC0802}" dt="2024-05-02T16:50:13.649" v="1065" actId="478"/>
          <ac:spMkLst>
            <pc:docMk/>
            <pc:sldMk cId="1066239256" sldId="312"/>
            <ac:spMk id="6" creationId="{F081AC10-8A0E-2C61-0A3A-AE77A5C98294}"/>
          </ac:spMkLst>
        </pc:spChg>
        <pc:spChg chg="del">
          <ac:chgData name="uzma yasmin syed" userId="182e290caf7c09f5" providerId="LiveId" clId="{0F8DF0A9-7D54-4A76-A491-1ABC5BCC0802}" dt="2024-05-02T16:50:15.682" v="1066" actId="478"/>
          <ac:spMkLst>
            <pc:docMk/>
            <pc:sldMk cId="1066239256" sldId="312"/>
            <ac:spMk id="7" creationId="{36840368-5AE9-7778-D9C6-55A9356E5657}"/>
          </ac:spMkLst>
        </pc:spChg>
        <pc:spChg chg="mod">
          <ac:chgData name="uzma yasmin syed" userId="182e290caf7c09f5" providerId="LiveId" clId="{0F8DF0A9-7D54-4A76-A491-1ABC5BCC0802}" dt="2024-05-03T03:55:13.461" v="1917"/>
          <ac:spMkLst>
            <pc:docMk/>
            <pc:sldMk cId="1066239256" sldId="312"/>
            <ac:spMk id="8" creationId="{47FDD7C4-0701-55FF-84B2-0AB48E240806}"/>
          </ac:spMkLst>
        </pc:spChg>
        <pc:spChg chg="del mod">
          <ac:chgData name="uzma yasmin syed" userId="182e290caf7c09f5" providerId="LiveId" clId="{0F8DF0A9-7D54-4A76-A491-1ABC5BCC0802}" dt="2024-05-03T04:44:30.531" v="2512" actId="478"/>
          <ac:spMkLst>
            <pc:docMk/>
            <pc:sldMk cId="1066239256" sldId="312"/>
            <ac:spMk id="9" creationId="{C14682A0-54F3-E6CA-021F-81F826642617}"/>
          </ac:spMkLst>
        </pc:spChg>
        <pc:spChg chg="mod">
          <ac:chgData name="uzma yasmin syed" userId="182e290caf7c09f5" providerId="LiveId" clId="{0F8DF0A9-7D54-4A76-A491-1ABC5BCC0802}" dt="2024-05-03T03:55:13.461" v="1917"/>
          <ac:spMkLst>
            <pc:docMk/>
            <pc:sldMk cId="1066239256" sldId="312"/>
            <ac:spMk id="10" creationId="{A0EF123D-7F83-B406-DA6A-3F040CC6B682}"/>
          </ac:spMkLst>
        </pc:spChg>
        <pc:spChg chg="add del mod">
          <ac:chgData name="uzma yasmin syed" userId="182e290caf7c09f5" providerId="LiveId" clId="{0F8DF0A9-7D54-4A76-A491-1ABC5BCC0802}" dt="2024-05-02T16:56:03.506" v="1127"/>
          <ac:spMkLst>
            <pc:docMk/>
            <pc:sldMk cId="1066239256" sldId="312"/>
            <ac:spMk id="13" creationId="{EEBD3BEA-B33A-7B83-E2D4-12C228330D17}"/>
          </ac:spMkLst>
        </pc:spChg>
        <pc:spChg chg="add del mod">
          <ac:chgData name="uzma yasmin syed" userId="182e290caf7c09f5" providerId="LiveId" clId="{0F8DF0A9-7D54-4A76-A491-1ABC5BCC0802}" dt="2024-05-02T16:57:01.635" v="1133"/>
          <ac:spMkLst>
            <pc:docMk/>
            <pc:sldMk cId="1066239256" sldId="312"/>
            <ac:spMk id="16" creationId="{3CB2018C-62C3-C282-D118-0F7897A096CD}"/>
          </ac:spMkLst>
        </pc:spChg>
        <pc:spChg chg="add del mod">
          <ac:chgData name="uzma yasmin syed" userId="182e290caf7c09f5" providerId="LiveId" clId="{0F8DF0A9-7D54-4A76-A491-1ABC5BCC0802}" dt="2024-05-02T17:00:28.047" v="1137"/>
          <ac:spMkLst>
            <pc:docMk/>
            <pc:sldMk cId="1066239256" sldId="312"/>
            <ac:spMk id="19" creationId="{0BE46FEB-96C2-FBCB-9646-8B419EAF306F}"/>
          </ac:spMkLst>
        </pc:spChg>
        <pc:picChg chg="add del mod modCrop">
          <ac:chgData name="uzma yasmin syed" userId="182e290caf7c09f5" providerId="LiveId" clId="{0F8DF0A9-7D54-4A76-A491-1ABC5BCC0802}" dt="2024-05-02T16:55:34.089" v="1126" actId="478"/>
          <ac:picMkLst>
            <pc:docMk/>
            <pc:sldMk cId="1066239256" sldId="312"/>
            <ac:picMk id="11" creationId="{818EDA0B-5464-6F27-858C-4819F8CE7734}"/>
          </ac:picMkLst>
        </pc:picChg>
        <pc:picChg chg="add del mod modCrop">
          <ac:chgData name="uzma yasmin syed" userId="182e290caf7c09f5" providerId="LiveId" clId="{0F8DF0A9-7D54-4A76-A491-1ABC5BCC0802}" dt="2024-05-02T16:56:26.991" v="1132" actId="478"/>
          <ac:picMkLst>
            <pc:docMk/>
            <pc:sldMk cId="1066239256" sldId="312"/>
            <ac:picMk id="14" creationId="{8E34B4F7-2FA5-E6FB-D3ED-BCCC7F1A03FF}"/>
          </ac:picMkLst>
        </pc:picChg>
        <pc:picChg chg="add del mod modCrop">
          <ac:chgData name="uzma yasmin syed" userId="182e290caf7c09f5" providerId="LiveId" clId="{0F8DF0A9-7D54-4A76-A491-1ABC5BCC0802}" dt="2024-05-02T16:57:16.861" v="1136" actId="478"/>
          <ac:picMkLst>
            <pc:docMk/>
            <pc:sldMk cId="1066239256" sldId="312"/>
            <ac:picMk id="17" creationId="{0E339138-D739-5DD6-45F6-985FE29B9B79}"/>
          </ac:picMkLst>
        </pc:picChg>
        <pc:picChg chg="add mod">
          <ac:chgData name="uzma yasmin syed" userId="182e290caf7c09f5" providerId="LiveId" clId="{0F8DF0A9-7D54-4A76-A491-1ABC5BCC0802}" dt="2024-05-03T03:55:13.461" v="1917"/>
          <ac:picMkLst>
            <pc:docMk/>
            <pc:sldMk cId="1066239256" sldId="312"/>
            <ac:picMk id="20" creationId="{91639AF3-03BF-5659-DF36-0AFB1673F5B6}"/>
          </ac:picMkLst>
        </pc:picChg>
        <pc:picChg chg="add mod">
          <ac:chgData name="uzma yasmin syed" userId="182e290caf7c09f5" providerId="LiveId" clId="{0F8DF0A9-7D54-4A76-A491-1ABC5BCC0802}" dt="2024-05-02T17:01:48.035" v="1141" actId="1076"/>
          <ac:picMkLst>
            <pc:docMk/>
            <pc:sldMk cId="1066239256" sldId="312"/>
            <ac:picMk id="21" creationId="{ECCCE4BD-8FD3-FA95-D6B4-EF90BFE0874E}"/>
          </ac:picMkLst>
        </pc:picChg>
        <pc:picChg chg="add del mod">
          <ac:chgData name="uzma yasmin syed" userId="182e290caf7c09f5" providerId="LiveId" clId="{0F8DF0A9-7D54-4A76-A491-1ABC5BCC0802}" dt="2024-05-02T16:52:35.910" v="1095" actId="478"/>
          <ac:picMkLst>
            <pc:docMk/>
            <pc:sldMk cId="1066239256" sldId="312"/>
            <ac:picMk id="1026" creationId="{14B9C071-C0D0-5009-36E6-9A2A53ED9F3C}"/>
          </ac:picMkLst>
        </pc:picChg>
      </pc:sldChg>
      <pc:sldChg chg="modSp new del mod ord">
        <pc:chgData name="uzma yasmin syed" userId="182e290caf7c09f5" providerId="LiveId" clId="{0F8DF0A9-7D54-4A76-A491-1ABC5BCC0802}" dt="2024-05-02T16:44:22.195" v="1026" actId="47"/>
        <pc:sldMkLst>
          <pc:docMk/>
          <pc:sldMk cId="1101244717" sldId="312"/>
        </pc:sldMkLst>
        <pc:spChg chg="mod">
          <ac:chgData name="uzma yasmin syed" userId="182e290caf7c09f5" providerId="LiveId" clId="{0F8DF0A9-7D54-4A76-A491-1ABC5BCC0802}" dt="2024-05-02T16:44:15.153" v="1025" actId="27636"/>
          <ac:spMkLst>
            <pc:docMk/>
            <pc:sldMk cId="1101244717" sldId="312"/>
            <ac:spMk id="2" creationId="{9D6A9C20-AAFC-5388-63B1-A13680028363}"/>
          </ac:spMkLst>
        </pc:spChg>
        <pc:spChg chg="mod">
          <ac:chgData name="uzma yasmin syed" userId="182e290caf7c09f5" providerId="LiveId" clId="{0F8DF0A9-7D54-4A76-A491-1ABC5BCC0802}" dt="2024-05-02T16:44:12.911" v="1023" actId="20577"/>
          <ac:spMkLst>
            <pc:docMk/>
            <pc:sldMk cId="1101244717" sldId="312"/>
            <ac:spMk id="5" creationId="{E7629E23-5275-5DC6-6D8E-6ACC9E88616E}"/>
          </ac:spMkLst>
        </pc:spChg>
      </pc:sldChg>
      <pc:sldChg chg="new del">
        <pc:chgData name="uzma yasmin syed" userId="182e290caf7c09f5" providerId="LiveId" clId="{0F8DF0A9-7D54-4A76-A491-1ABC5BCC0802}" dt="2024-05-02T16:39:51.963" v="965" actId="47"/>
        <pc:sldMkLst>
          <pc:docMk/>
          <pc:sldMk cId="1257286862" sldId="312"/>
        </pc:sldMkLst>
      </pc:sldChg>
      <pc:sldChg chg="addSp delSp modSp new del mod">
        <pc:chgData name="uzma yasmin syed" userId="182e290caf7c09f5" providerId="LiveId" clId="{0F8DF0A9-7D54-4A76-A491-1ABC5BCC0802}" dt="2024-05-02T16:42:25.369" v="992" actId="47"/>
        <pc:sldMkLst>
          <pc:docMk/>
          <pc:sldMk cId="1418842330" sldId="312"/>
        </pc:sldMkLst>
        <pc:spChg chg="mod">
          <ac:chgData name="uzma yasmin syed" userId="182e290caf7c09f5" providerId="LiveId" clId="{0F8DF0A9-7D54-4A76-A491-1ABC5BCC0802}" dt="2024-05-02T16:40:16.049" v="967"/>
          <ac:spMkLst>
            <pc:docMk/>
            <pc:sldMk cId="1418842330" sldId="312"/>
            <ac:spMk id="2" creationId="{8A0EA242-D148-3C2E-C4D4-C8826A6327AE}"/>
          </ac:spMkLst>
        </pc:spChg>
        <pc:spChg chg="mod">
          <ac:chgData name="uzma yasmin syed" userId="182e290caf7c09f5" providerId="LiveId" clId="{0F8DF0A9-7D54-4A76-A491-1ABC5BCC0802}" dt="2024-05-02T16:41:45.195" v="984" actId="14100"/>
          <ac:spMkLst>
            <pc:docMk/>
            <pc:sldMk cId="1418842330" sldId="312"/>
            <ac:spMk id="4" creationId="{333D9B39-3E5D-B0D4-DB4B-BDD2DBD6D167}"/>
          </ac:spMkLst>
        </pc:spChg>
        <pc:spChg chg="del mod">
          <ac:chgData name="uzma yasmin syed" userId="182e290caf7c09f5" providerId="LiveId" clId="{0F8DF0A9-7D54-4A76-A491-1ABC5BCC0802}" dt="2024-05-02T16:41:15.044" v="975" actId="478"/>
          <ac:spMkLst>
            <pc:docMk/>
            <pc:sldMk cId="1418842330" sldId="312"/>
            <ac:spMk id="5" creationId="{D7A2C9B7-4085-E412-0330-33F609BB9380}"/>
          </ac:spMkLst>
        </pc:spChg>
        <pc:spChg chg="mod">
          <ac:chgData name="uzma yasmin syed" userId="182e290caf7c09f5" providerId="LiveId" clId="{0F8DF0A9-7D54-4A76-A491-1ABC5BCC0802}" dt="2024-05-02T16:42:21.682" v="991" actId="27636"/>
          <ac:spMkLst>
            <pc:docMk/>
            <pc:sldMk cId="1418842330" sldId="312"/>
            <ac:spMk id="7" creationId="{3D44E9E7-D492-F8CC-FD9D-511DF25F23EC}"/>
          </ac:spMkLst>
        </pc:spChg>
        <pc:spChg chg="add del mod">
          <ac:chgData name="uzma yasmin syed" userId="182e290caf7c09f5" providerId="LiveId" clId="{0F8DF0A9-7D54-4A76-A491-1ABC5BCC0802}" dt="2024-05-02T16:42:00.320" v="989"/>
          <ac:spMkLst>
            <pc:docMk/>
            <pc:sldMk cId="1418842330" sldId="312"/>
            <ac:spMk id="12" creationId="{63A76A6C-91E5-A66A-9265-269E09C2C1EB}"/>
          </ac:spMkLst>
        </pc:spChg>
      </pc:sldChg>
      <pc:sldChg chg="modSp new del mod">
        <pc:chgData name="uzma yasmin syed" userId="182e290caf7c09f5" providerId="LiveId" clId="{0F8DF0A9-7D54-4A76-A491-1ABC5BCC0802}" dt="2024-05-02T16:47:05.302" v="1033" actId="47"/>
        <pc:sldMkLst>
          <pc:docMk/>
          <pc:sldMk cId="2068123931" sldId="312"/>
        </pc:sldMkLst>
        <pc:spChg chg="mod">
          <ac:chgData name="uzma yasmin syed" userId="182e290caf7c09f5" providerId="LiveId" clId="{0F8DF0A9-7D54-4A76-A491-1ABC5BCC0802}" dt="2024-05-02T16:46:59.967" v="1032" actId="255"/>
          <ac:spMkLst>
            <pc:docMk/>
            <pc:sldMk cId="2068123931" sldId="312"/>
            <ac:spMk id="5" creationId="{883743D5-A0B0-E85F-98D4-C9E12B526C56}"/>
          </ac:spMkLst>
        </pc:spChg>
      </pc:sldChg>
      <pc:sldChg chg="modSp new del mod">
        <pc:chgData name="uzma yasmin syed" userId="182e290caf7c09f5" providerId="LiveId" clId="{0F8DF0A9-7D54-4A76-A491-1ABC5BCC0802}" dt="2024-05-02T16:47:32.619" v="1040" actId="47"/>
        <pc:sldMkLst>
          <pc:docMk/>
          <pc:sldMk cId="2247772185" sldId="312"/>
        </pc:sldMkLst>
        <pc:spChg chg="mod">
          <ac:chgData name="uzma yasmin syed" userId="182e290caf7c09f5" providerId="LiveId" clId="{0F8DF0A9-7D54-4A76-A491-1ABC5BCC0802}" dt="2024-05-02T16:47:16.961" v="1035" actId="1076"/>
          <ac:spMkLst>
            <pc:docMk/>
            <pc:sldMk cId="2247772185" sldId="312"/>
            <ac:spMk id="2" creationId="{0A1C114C-4831-ADA9-C7B1-BA3CE7F10F4B}"/>
          </ac:spMkLst>
        </pc:spChg>
        <pc:spChg chg="mod">
          <ac:chgData name="uzma yasmin syed" userId="182e290caf7c09f5" providerId="LiveId" clId="{0F8DF0A9-7D54-4A76-A491-1ABC5BCC0802}" dt="2024-05-02T16:47:21.869" v="1036" actId="1076"/>
          <ac:spMkLst>
            <pc:docMk/>
            <pc:sldMk cId="2247772185" sldId="312"/>
            <ac:spMk id="3" creationId="{AD05387B-1ECB-C518-3AB9-6677F970AA20}"/>
          </ac:spMkLst>
        </pc:spChg>
      </pc:sldChg>
      <pc:sldChg chg="addSp delSp modSp new mod ord">
        <pc:chgData name="uzma yasmin syed" userId="182e290caf7c09f5" providerId="LiveId" clId="{0F8DF0A9-7D54-4A76-A491-1ABC5BCC0802}" dt="2024-05-03T04:56:35.408" v="2675" actId="1076"/>
        <pc:sldMkLst>
          <pc:docMk/>
          <pc:sldMk cId="752239227" sldId="313"/>
        </pc:sldMkLst>
        <pc:spChg chg="mod">
          <ac:chgData name="uzma yasmin syed" userId="182e290caf7c09f5" providerId="LiveId" clId="{0F8DF0A9-7D54-4A76-A491-1ABC5BCC0802}" dt="2024-05-03T04:56:35.408" v="2675" actId="1076"/>
          <ac:spMkLst>
            <pc:docMk/>
            <pc:sldMk cId="752239227" sldId="313"/>
            <ac:spMk id="2" creationId="{6E80AA82-0FB6-C0BE-DB7F-DA0C1288456B}"/>
          </ac:spMkLst>
        </pc:spChg>
        <pc:spChg chg="mod">
          <ac:chgData name="uzma yasmin syed" userId="182e290caf7c09f5" providerId="LiveId" clId="{0F8DF0A9-7D54-4A76-A491-1ABC5BCC0802}" dt="2024-05-03T04:56:31.521" v="2674" actId="27636"/>
          <ac:spMkLst>
            <pc:docMk/>
            <pc:sldMk cId="752239227" sldId="313"/>
            <ac:spMk id="3" creationId="{CBBED9AE-ACAF-5858-1589-D8F0FB7768CF}"/>
          </ac:spMkLst>
        </pc:spChg>
        <pc:spChg chg="del mod">
          <ac:chgData name="uzma yasmin syed" userId="182e290caf7c09f5" providerId="LiveId" clId="{0F8DF0A9-7D54-4A76-A491-1ABC5BCC0802}" dt="2024-05-03T04:44:54.878" v="2514" actId="478"/>
          <ac:spMkLst>
            <pc:docMk/>
            <pc:sldMk cId="752239227" sldId="313"/>
            <ac:spMk id="4" creationId="{76AEDB0F-DE6D-D12E-FB90-FA5DD67D7748}"/>
          </ac:spMkLst>
        </pc:spChg>
        <pc:spChg chg="del mod">
          <ac:chgData name="uzma yasmin syed" userId="182e290caf7c09f5" providerId="LiveId" clId="{0F8DF0A9-7D54-4A76-A491-1ABC5BCC0802}" dt="2024-05-03T04:44:51.784" v="2513" actId="478"/>
          <ac:spMkLst>
            <pc:docMk/>
            <pc:sldMk cId="752239227" sldId="313"/>
            <ac:spMk id="5" creationId="{62070206-FEED-947A-7CAF-25857E6149B3}"/>
          </ac:spMkLst>
        </pc:spChg>
        <pc:spChg chg="del">
          <ac:chgData name="uzma yasmin syed" userId="182e290caf7c09f5" providerId="LiveId" clId="{0F8DF0A9-7D54-4A76-A491-1ABC5BCC0802}" dt="2024-05-02T16:52:39.827" v="1096"/>
          <ac:spMkLst>
            <pc:docMk/>
            <pc:sldMk cId="752239227" sldId="313"/>
            <ac:spMk id="6" creationId="{B7323F3B-89C2-C554-E270-8BF6EC33E3A6}"/>
          </ac:spMkLst>
        </pc:spChg>
        <pc:spChg chg="mod">
          <ac:chgData name="uzma yasmin syed" userId="182e290caf7c09f5" providerId="LiveId" clId="{0F8DF0A9-7D54-4A76-A491-1ABC5BCC0802}" dt="2024-05-03T03:55:13.461" v="1917"/>
          <ac:spMkLst>
            <pc:docMk/>
            <pc:sldMk cId="752239227" sldId="313"/>
            <ac:spMk id="7" creationId="{DFB49452-2992-29D3-D421-F54D297FB8F1}"/>
          </ac:spMkLst>
        </pc:spChg>
        <pc:picChg chg="add mod modCrop">
          <ac:chgData name="uzma yasmin syed" userId="182e290caf7c09f5" providerId="LiveId" clId="{0F8DF0A9-7D54-4A76-A491-1ABC5BCC0802}" dt="2024-05-02T16:53:17.277" v="1108" actId="1076"/>
          <ac:picMkLst>
            <pc:docMk/>
            <pc:sldMk cId="752239227" sldId="313"/>
            <ac:picMk id="8" creationId="{F92E5FCA-75FC-3D83-A6AD-F92CAE548ABD}"/>
          </ac:picMkLst>
        </pc:picChg>
        <pc:picChg chg="add del mod">
          <ac:chgData name="uzma yasmin syed" userId="182e290caf7c09f5" providerId="LiveId" clId="{0F8DF0A9-7D54-4A76-A491-1ABC5BCC0802}" dt="2024-05-02T17:02:45.563" v="1146" actId="478"/>
          <ac:picMkLst>
            <pc:docMk/>
            <pc:sldMk cId="752239227" sldId="313"/>
            <ac:picMk id="9" creationId="{ECCCE4BD-8FD3-FA95-D6B4-EF90BFE0874E}"/>
          </ac:picMkLst>
        </pc:picChg>
      </pc:sldChg>
      <pc:sldChg chg="delSp modSp new del mod ord">
        <pc:chgData name="uzma yasmin syed" userId="182e290caf7c09f5" providerId="LiveId" clId="{0F8DF0A9-7D54-4A76-A491-1ABC5BCC0802}" dt="2024-05-02T16:49:19.536" v="1059" actId="47"/>
        <pc:sldMkLst>
          <pc:docMk/>
          <pc:sldMk cId="2579638631" sldId="313"/>
        </pc:sldMkLst>
        <pc:spChg chg="mod">
          <ac:chgData name="uzma yasmin syed" userId="182e290caf7c09f5" providerId="LiveId" clId="{0F8DF0A9-7D54-4A76-A491-1ABC5BCC0802}" dt="2024-05-02T16:49:04.453" v="1055" actId="14100"/>
          <ac:spMkLst>
            <pc:docMk/>
            <pc:sldMk cId="2579638631" sldId="313"/>
            <ac:spMk id="2" creationId="{CAD65C14-BC5E-5B09-AB35-D696B1A95649}"/>
          </ac:spMkLst>
        </pc:spChg>
        <pc:spChg chg="del">
          <ac:chgData name="uzma yasmin syed" userId="182e290caf7c09f5" providerId="LiveId" clId="{0F8DF0A9-7D54-4A76-A491-1ABC5BCC0802}" dt="2024-05-02T16:47:50.812" v="1043" actId="478"/>
          <ac:spMkLst>
            <pc:docMk/>
            <pc:sldMk cId="2579638631" sldId="313"/>
            <ac:spMk id="4" creationId="{FE131CC3-B9E5-B10E-CB02-11413FC5984F}"/>
          </ac:spMkLst>
        </pc:spChg>
        <pc:spChg chg="mod">
          <ac:chgData name="uzma yasmin syed" userId="182e290caf7c09f5" providerId="LiveId" clId="{0F8DF0A9-7D54-4A76-A491-1ABC5BCC0802}" dt="2024-05-02T16:49:11.205" v="1058" actId="27636"/>
          <ac:spMkLst>
            <pc:docMk/>
            <pc:sldMk cId="2579638631" sldId="313"/>
            <ac:spMk id="5" creationId="{71116155-5995-597F-0758-E24CAE2114B6}"/>
          </ac:spMkLst>
        </pc:spChg>
        <pc:spChg chg="del">
          <ac:chgData name="uzma yasmin syed" userId="182e290caf7c09f5" providerId="LiveId" clId="{0F8DF0A9-7D54-4A76-A491-1ABC5BCC0802}" dt="2024-05-02T16:47:42.327" v="1041" actId="478"/>
          <ac:spMkLst>
            <pc:docMk/>
            <pc:sldMk cId="2579638631" sldId="313"/>
            <ac:spMk id="6" creationId="{C513B65D-E099-6F91-FC95-EEBA3967D27D}"/>
          </ac:spMkLst>
        </pc:spChg>
        <pc:spChg chg="del">
          <ac:chgData name="uzma yasmin syed" userId="182e290caf7c09f5" providerId="LiveId" clId="{0F8DF0A9-7D54-4A76-A491-1ABC5BCC0802}" dt="2024-05-02T16:47:44.422" v="1042" actId="478"/>
          <ac:spMkLst>
            <pc:docMk/>
            <pc:sldMk cId="2579638631" sldId="313"/>
            <ac:spMk id="7" creationId="{026227A0-1257-6197-A3EB-FBE52BEA42C0}"/>
          </ac:spMkLst>
        </pc:spChg>
      </pc:sldChg>
      <pc:sldChg chg="addSp delSp modSp new del mod ord">
        <pc:chgData name="uzma yasmin syed" userId="182e290caf7c09f5" providerId="LiveId" clId="{0F8DF0A9-7D54-4A76-A491-1ABC5BCC0802}" dt="2024-05-03T04:17:32.147" v="2422" actId="47"/>
        <pc:sldMkLst>
          <pc:docMk/>
          <pc:sldMk cId="3226860478" sldId="314"/>
        </pc:sldMkLst>
        <pc:spChg chg="del mod">
          <ac:chgData name="uzma yasmin syed" userId="182e290caf7c09f5" providerId="LiveId" clId="{0F8DF0A9-7D54-4A76-A491-1ABC5BCC0802}" dt="2024-05-03T04:13:17.137" v="2256" actId="478"/>
          <ac:spMkLst>
            <pc:docMk/>
            <pc:sldMk cId="3226860478" sldId="314"/>
            <ac:spMk id="2" creationId="{0836890E-D632-D05C-C5EB-6CDC1F1B27A8}"/>
          </ac:spMkLst>
        </pc:spChg>
        <pc:spChg chg="mod">
          <ac:chgData name="uzma yasmin syed" userId="182e290caf7c09f5" providerId="LiveId" clId="{0F8DF0A9-7D54-4A76-A491-1ABC5BCC0802}" dt="2024-05-03T03:55:13.461" v="1917"/>
          <ac:spMkLst>
            <pc:docMk/>
            <pc:sldMk cId="3226860478" sldId="314"/>
            <ac:spMk id="3" creationId="{C608444B-F3CE-E939-F6BD-FB8648B1ED39}"/>
          </ac:spMkLst>
        </pc:spChg>
        <pc:spChg chg="mod">
          <ac:chgData name="uzma yasmin syed" userId="182e290caf7c09f5" providerId="LiveId" clId="{0F8DF0A9-7D54-4A76-A491-1ABC5BCC0802}" dt="2024-05-03T03:55:13.461" v="1917"/>
          <ac:spMkLst>
            <pc:docMk/>
            <pc:sldMk cId="3226860478" sldId="314"/>
            <ac:spMk id="4" creationId="{6DC2B12B-9BC1-2726-8634-724A00F29632}"/>
          </ac:spMkLst>
        </pc:spChg>
        <pc:spChg chg="mod">
          <ac:chgData name="uzma yasmin syed" userId="182e290caf7c09f5" providerId="LiveId" clId="{0F8DF0A9-7D54-4A76-A491-1ABC5BCC0802}" dt="2024-05-03T03:55:13.461" v="1917"/>
          <ac:spMkLst>
            <pc:docMk/>
            <pc:sldMk cId="3226860478" sldId="314"/>
            <ac:spMk id="5" creationId="{731BAD47-7C19-1B61-230B-DBF7B79F5AC8}"/>
          </ac:spMkLst>
        </pc:spChg>
        <pc:spChg chg="mod">
          <ac:chgData name="uzma yasmin syed" userId="182e290caf7c09f5" providerId="LiveId" clId="{0F8DF0A9-7D54-4A76-A491-1ABC5BCC0802}" dt="2024-05-03T04:15:19.932" v="2414" actId="20577"/>
          <ac:spMkLst>
            <pc:docMk/>
            <pc:sldMk cId="3226860478" sldId="314"/>
            <ac:spMk id="6" creationId="{FF11EFAD-5CE7-37C8-BE81-4966BE2A2ACA}"/>
          </ac:spMkLst>
        </pc:spChg>
        <pc:picChg chg="add mod">
          <ac:chgData name="uzma yasmin syed" userId="182e290caf7c09f5" providerId="LiveId" clId="{0F8DF0A9-7D54-4A76-A491-1ABC5BCC0802}" dt="2024-05-03T04:11:27.498" v="2248"/>
          <ac:picMkLst>
            <pc:docMk/>
            <pc:sldMk cId="3226860478" sldId="314"/>
            <ac:picMk id="8" creationId="{CD5A544B-91F9-4FA4-2AB7-324969AEC7DD}"/>
          </ac:picMkLst>
        </pc:picChg>
        <pc:picChg chg="add mod">
          <ac:chgData name="uzma yasmin syed" userId="182e290caf7c09f5" providerId="LiveId" clId="{0F8DF0A9-7D54-4A76-A491-1ABC5BCC0802}" dt="2024-05-03T04:11:41.772" v="2249"/>
          <ac:picMkLst>
            <pc:docMk/>
            <pc:sldMk cId="3226860478" sldId="314"/>
            <ac:picMk id="9" creationId="{A93C5B12-F2E1-A548-7212-DC24DC1E3733}"/>
          </ac:picMkLst>
        </pc:picChg>
        <pc:picChg chg="add mod">
          <ac:chgData name="uzma yasmin syed" userId="182e290caf7c09f5" providerId="LiveId" clId="{0F8DF0A9-7D54-4A76-A491-1ABC5BCC0802}" dt="2024-05-03T04:13:21.715" v="2258" actId="1076"/>
          <ac:picMkLst>
            <pc:docMk/>
            <pc:sldMk cId="3226860478" sldId="314"/>
            <ac:picMk id="10" creationId="{F68C5375-405E-C9BD-92F8-A8E8B606CB93}"/>
          </ac:picMkLst>
        </pc:picChg>
      </pc:sldChg>
      <pc:sldChg chg="addSp delSp modSp new del mod">
        <pc:chgData name="uzma yasmin syed" userId="182e290caf7c09f5" providerId="LiveId" clId="{0F8DF0A9-7D54-4A76-A491-1ABC5BCC0802}" dt="2024-05-03T03:58:11.600" v="2032" actId="47"/>
        <pc:sldMkLst>
          <pc:docMk/>
          <pc:sldMk cId="882810133" sldId="315"/>
        </pc:sldMkLst>
        <pc:spChg chg="del">
          <ac:chgData name="uzma yasmin syed" userId="182e290caf7c09f5" providerId="LiveId" clId="{0F8DF0A9-7D54-4A76-A491-1ABC5BCC0802}" dt="2024-05-03T03:57:54.003" v="2028"/>
          <ac:spMkLst>
            <pc:docMk/>
            <pc:sldMk cId="882810133" sldId="315"/>
            <ac:spMk id="6" creationId="{F4FB19C7-2D0C-0DFD-7287-6D4623ED9498}"/>
          </ac:spMkLst>
        </pc:spChg>
        <pc:picChg chg="add mod modCrop">
          <ac:chgData name="uzma yasmin syed" userId="182e290caf7c09f5" providerId="LiveId" clId="{0F8DF0A9-7D54-4A76-A491-1ABC5BCC0802}" dt="2024-05-03T03:58:08.460" v="2031" actId="18131"/>
          <ac:picMkLst>
            <pc:docMk/>
            <pc:sldMk cId="882810133" sldId="315"/>
            <ac:picMk id="9" creationId="{F9F0F407-07AB-DE4A-0865-9EBDCBCF4A15}"/>
          </ac:picMkLst>
        </pc:picChg>
      </pc:sldChg>
      <pc:sldChg chg="addSp delSp modSp new mod ord">
        <pc:chgData name="uzma yasmin syed" userId="182e290caf7c09f5" providerId="LiveId" clId="{0F8DF0A9-7D54-4A76-A491-1ABC5BCC0802}" dt="2024-05-03T04:52:39.098" v="2637" actId="1076"/>
        <pc:sldMkLst>
          <pc:docMk/>
          <pc:sldMk cId="3344217654" sldId="315"/>
        </pc:sldMkLst>
        <pc:spChg chg="del">
          <ac:chgData name="uzma yasmin syed" userId="182e290caf7c09f5" providerId="LiveId" clId="{0F8DF0A9-7D54-4A76-A491-1ABC5BCC0802}" dt="2024-05-03T03:58:28.668" v="2035" actId="478"/>
          <ac:spMkLst>
            <pc:docMk/>
            <pc:sldMk cId="3344217654" sldId="315"/>
            <ac:spMk id="2" creationId="{EF753E55-D4B7-153C-1B52-ACEF1B860C54}"/>
          </ac:spMkLst>
        </pc:spChg>
        <pc:spChg chg="add mod">
          <ac:chgData name="uzma yasmin syed" userId="182e290caf7c09f5" providerId="LiveId" clId="{0F8DF0A9-7D54-4A76-A491-1ABC5BCC0802}" dt="2024-05-03T04:52:36.511" v="2636" actId="1076"/>
          <ac:spMkLst>
            <pc:docMk/>
            <pc:sldMk cId="3344217654" sldId="315"/>
            <ac:spMk id="3" creationId="{0E96288D-97E0-89A8-1EFB-3180656E6FDE}"/>
          </ac:spMkLst>
        </pc:spChg>
        <pc:spChg chg="del">
          <ac:chgData name="uzma yasmin syed" userId="182e290caf7c09f5" providerId="LiveId" clId="{0F8DF0A9-7D54-4A76-A491-1ABC5BCC0802}" dt="2024-05-03T03:58:30.524" v="2036"/>
          <ac:spMkLst>
            <pc:docMk/>
            <pc:sldMk cId="3344217654" sldId="315"/>
            <ac:spMk id="3" creationId="{7F601171-E522-58FE-8CAD-DD830203CE8E}"/>
          </ac:spMkLst>
        </pc:spChg>
        <pc:spChg chg="del">
          <ac:chgData name="uzma yasmin syed" userId="182e290caf7c09f5" providerId="LiveId" clId="{0F8DF0A9-7D54-4A76-A491-1ABC5BCC0802}" dt="2024-05-03T03:58:23.820" v="2034" actId="478"/>
          <ac:spMkLst>
            <pc:docMk/>
            <pc:sldMk cId="3344217654" sldId="315"/>
            <ac:spMk id="4" creationId="{C050F67F-E550-B065-6329-5D67095F7B63}"/>
          </ac:spMkLst>
        </pc:spChg>
        <pc:spChg chg="del">
          <ac:chgData name="uzma yasmin syed" userId="182e290caf7c09f5" providerId="LiveId" clId="{0F8DF0A9-7D54-4A76-A491-1ABC5BCC0802}" dt="2024-05-03T04:44:12.038" v="2508" actId="478"/>
          <ac:spMkLst>
            <pc:docMk/>
            <pc:sldMk cId="3344217654" sldId="315"/>
            <ac:spMk id="5" creationId="{1FD36CBD-FEF6-805F-70FD-FD155447EB0A}"/>
          </ac:spMkLst>
        </pc:spChg>
        <pc:spChg chg="del">
          <ac:chgData name="uzma yasmin syed" userId="182e290caf7c09f5" providerId="LiveId" clId="{0F8DF0A9-7D54-4A76-A491-1ABC5BCC0802}" dt="2024-05-03T04:44:15.007" v="2509" actId="478"/>
          <ac:spMkLst>
            <pc:docMk/>
            <pc:sldMk cId="3344217654" sldId="315"/>
            <ac:spMk id="6" creationId="{630BFEA8-B1C8-4C68-4771-7F7A58AF3C9E}"/>
          </ac:spMkLst>
        </pc:spChg>
        <pc:picChg chg="add mod modCrop">
          <ac:chgData name="uzma yasmin syed" userId="182e290caf7c09f5" providerId="LiveId" clId="{0F8DF0A9-7D54-4A76-A491-1ABC5BCC0802}" dt="2024-05-03T04:52:39.098" v="2637" actId="1076"/>
          <ac:picMkLst>
            <pc:docMk/>
            <pc:sldMk cId="3344217654" sldId="315"/>
            <ac:picMk id="9" creationId="{7B9E6A8E-673E-1FF5-992C-0A377DD2E0F3}"/>
          </ac:picMkLst>
        </pc:picChg>
      </pc:sldChg>
      <pc:sldChg chg="addSp delSp modSp new mod ord">
        <pc:chgData name="uzma yasmin syed" userId="182e290caf7c09f5" providerId="LiveId" clId="{0F8DF0A9-7D54-4A76-A491-1ABC5BCC0802}" dt="2024-05-03T04:55:54.399" v="2666" actId="27636"/>
        <pc:sldMkLst>
          <pc:docMk/>
          <pc:sldMk cId="1968741873" sldId="316"/>
        </pc:sldMkLst>
        <pc:spChg chg="del">
          <ac:chgData name="uzma yasmin syed" userId="182e290caf7c09f5" providerId="LiveId" clId="{0F8DF0A9-7D54-4A76-A491-1ABC5BCC0802}" dt="2024-05-03T03:59:42.981" v="2065" actId="478"/>
          <ac:spMkLst>
            <pc:docMk/>
            <pc:sldMk cId="1968741873" sldId="316"/>
            <ac:spMk id="2" creationId="{03FA6427-3D53-FF22-E30D-F65011C719AA}"/>
          </ac:spMkLst>
        </pc:spChg>
        <pc:spChg chg="del">
          <ac:chgData name="uzma yasmin syed" userId="182e290caf7c09f5" providerId="LiveId" clId="{0F8DF0A9-7D54-4A76-A491-1ABC5BCC0802}" dt="2024-05-03T04:00:36.894" v="2076" actId="478"/>
          <ac:spMkLst>
            <pc:docMk/>
            <pc:sldMk cId="1968741873" sldId="316"/>
            <ac:spMk id="3" creationId="{D2A3607E-D302-3354-19F8-07EB78C74597}"/>
          </ac:spMkLst>
        </pc:spChg>
        <pc:spChg chg="mod">
          <ac:chgData name="uzma yasmin syed" userId="182e290caf7c09f5" providerId="LiveId" clId="{0F8DF0A9-7D54-4A76-A491-1ABC5BCC0802}" dt="2024-05-03T04:28:10.082" v="2490" actId="2711"/>
          <ac:spMkLst>
            <pc:docMk/>
            <pc:sldMk cId="1968741873" sldId="316"/>
            <ac:spMk id="4" creationId="{4B760689-8B1E-CC0A-9C5F-CCE8D03512A7}"/>
          </ac:spMkLst>
        </pc:spChg>
        <pc:spChg chg="mod">
          <ac:chgData name="uzma yasmin syed" userId="182e290caf7c09f5" providerId="LiveId" clId="{0F8DF0A9-7D54-4A76-A491-1ABC5BCC0802}" dt="2024-05-03T04:55:54.399" v="2666" actId="27636"/>
          <ac:spMkLst>
            <pc:docMk/>
            <pc:sldMk cId="1968741873" sldId="316"/>
            <ac:spMk id="5" creationId="{71FC8EA5-21DA-D30F-8D3D-1DC0E78036D3}"/>
          </ac:spMkLst>
        </pc:spChg>
        <pc:spChg chg="del">
          <ac:chgData name="uzma yasmin syed" userId="182e290caf7c09f5" providerId="LiveId" clId="{0F8DF0A9-7D54-4A76-A491-1ABC5BCC0802}" dt="2024-05-03T03:59:46.377" v="2066" actId="478"/>
          <ac:spMkLst>
            <pc:docMk/>
            <pc:sldMk cId="1968741873" sldId="316"/>
            <ac:spMk id="6" creationId="{44DF5B90-0FB1-EF65-C941-B404029C3514}"/>
          </ac:spMkLst>
        </pc:spChg>
        <pc:spChg chg="del">
          <ac:chgData name="uzma yasmin syed" userId="182e290caf7c09f5" providerId="LiveId" clId="{0F8DF0A9-7D54-4A76-A491-1ABC5BCC0802}" dt="2024-05-03T03:59:47.515" v="2067" actId="478"/>
          <ac:spMkLst>
            <pc:docMk/>
            <pc:sldMk cId="1968741873" sldId="316"/>
            <ac:spMk id="7" creationId="{8F57843C-8185-8AD8-FD95-C36CCE6BBFC0}"/>
          </ac:spMkLst>
        </pc:spChg>
        <pc:spChg chg="del">
          <ac:chgData name="uzma yasmin syed" userId="182e290caf7c09f5" providerId="LiveId" clId="{0F8DF0A9-7D54-4A76-A491-1ABC5BCC0802}" dt="2024-05-03T04:44:27.094" v="2511" actId="478"/>
          <ac:spMkLst>
            <pc:docMk/>
            <pc:sldMk cId="1968741873" sldId="316"/>
            <ac:spMk id="9" creationId="{8411F339-EE5D-8A45-6D1F-4902D7F68ACA}"/>
          </ac:spMkLst>
        </pc:spChg>
        <pc:picChg chg="add mod">
          <ac:chgData name="uzma yasmin syed" userId="182e290caf7c09f5" providerId="LiveId" clId="{0F8DF0A9-7D54-4A76-A491-1ABC5BCC0802}" dt="2024-05-03T04:28:00.903" v="2489" actId="1076"/>
          <ac:picMkLst>
            <pc:docMk/>
            <pc:sldMk cId="1968741873" sldId="316"/>
            <ac:picMk id="3" creationId="{DF6F0954-9C31-27B5-7D6A-E513A6D1261B}"/>
          </ac:picMkLst>
        </pc:picChg>
      </pc:sldChg>
      <pc:sldChg chg="modSp new del mod">
        <pc:chgData name="uzma yasmin syed" userId="182e290caf7c09f5" providerId="LiveId" clId="{0F8DF0A9-7D54-4A76-A491-1ABC5BCC0802}" dt="2024-05-03T03:59:29.335" v="2061" actId="680"/>
        <pc:sldMkLst>
          <pc:docMk/>
          <pc:sldMk cId="2714373072" sldId="316"/>
        </pc:sldMkLst>
        <pc:spChg chg="mod">
          <ac:chgData name="uzma yasmin syed" userId="182e290caf7c09f5" providerId="LiveId" clId="{0F8DF0A9-7D54-4A76-A491-1ABC5BCC0802}" dt="2024-05-03T03:59:28.379" v="2060"/>
          <ac:spMkLst>
            <pc:docMk/>
            <pc:sldMk cId="2714373072" sldId="316"/>
            <ac:spMk id="3" creationId="{8A8884B4-6E50-DAA1-2F81-853AC811599D}"/>
          </ac:spMkLst>
        </pc:spChg>
      </pc:sldChg>
      <pc:sldChg chg="addSp delSp modSp new mod">
        <pc:chgData name="uzma yasmin syed" userId="182e290caf7c09f5" providerId="LiveId" clId="{0F8DF0A9-7D54-4A76-A491-1ABC5BCC0802}" dt="2024-05-03T04:55:37.270" v="2661" actId="478"/>
        <pc:sldMkLst>
          <pc:docMk/>
          <pc:sldMk cId="1961328467" sldId="317"/>
        </pc:sldMkLst>
        <pc:spChg chg="mod">
          <ac:chgData name="uzma yasmin syed" userId="182e290caf7c09f5" providerId="LiveId" clId="{0F8DF0A9-7D54-4A76-A491-1ABC5BCC0802}" dt="2024-05-03T04:01:12.153" v="2081" actId="1076"/>
          <ac:spMkLst>
            <pc:docMk/>
            <pc:sldMk cId="1961328467" sldId="317"/>
            <ac:spMk id="2" creationId="{DFB0F96A-9522-EE5D-FFDC-9AAB5344297E}"/>
          </ac:spMkLst>
        </pc:spChg>
        <pc:spChg chg="del mod">
          <ac:chgData name="uzma yasmin syed" userId="182e290caf7c09f5" providerId="LiveId" clId="{0F8DF0A9-7D54-4A76-A491-1ABC5BCC0802}" dt="2024-05-03T04:05:24.650" v="2175" actId="478"/>
          <ac:spMkLst>
            <pc:docMk/>
            <pc:sldMk cId="1961328467" sldId="317"/>
            <ac:spMk id="3" creationId="{3964AA90-A0FC-D6B6-DA69-45FB9A5A0D7F}"/>
          </ac:spMkLst>
        </pc:spChg>
        <pc:spChg chg="del">
          <ac:chgData name="uzma yasmin syed" userId="182e290caf7c09f5" providerId="LiveId" clId="{0F8DF0A9-7D54-4A76-A491-1ABC5BCC0802}" dt="2024-05-03T04:07:42.959" v="2216" actId="478"/>
          <ac:spMkLst>
            <pc:docMk/>
            <pc:sldMk cId="1961328467" sldId="317"/>
            <ac:spMk id="4" creationId="{0DF9CBC4-B12D-E63E-7320-1CB88276FFB6}"/>
          </ac:spMkLst>
        </pc:spChg>
        <pc:spChg chg="del mod">
          <ac:chgData name="uzma yasmin syed" userId="182e290caf7c09f5" providerId="LiveId" clId="{0F8DF0A9-7D54-4A76-A491-1ABC5BCC0802}" dt="2024-05-03T04:55:37.270" v="2661" actId="478"/>
          <ac:spMkLst>
            <pc:docMk/>
            <pc:sldMk cId="1961328467" sldId="317"/>
            <ac:spMk id="5" creationId="{0EC6F6C4-463C-B3D6-2DD4-87AFDF1D2E7E}"/>
          </ac:spMkLst>
        </pc:spChg>
        <pc:spChg chg="del">
          <ac:chgData name="uzma yasmin syed" userId="182e290caf7c09f5" providerId="LiveId" clId="{0F8DF0A9-7D54-4A76-A491-1ABC5BCC0802}" dt="2024-05-03T04:01:32.811" v="2084"/>
          <ac:spMkLst>
            <pc:docMk/>
            <pc:sldMk cId="1961328467" sldId="317"/>
            <ac:spMk id="6" creationId="{FE865D23-89AD-E1D5-BE34-8A9C1AC27F4F}"/>
          </ac:spMkLst>
        </pc:spChg>
        <pc:spChg chg="add del mod">
          <ac:chgData name="uzma yasmin syed" userId="182e290caf7c09f5" providerId="LiveId" clId="{0F8DF0A9-7D54-4A76-A491-1ABC5BCC0802}" dt="2024-05-03T04:01:49.455" v="2090"/>
          <ac:spMkLst>
            <pc:docMk/>
            <pc:sldMk cId="1961328467" sldId="317"/>
            <ac:spMk id="11" creationId="{0E7AA24B-3FD2-4EA8-257A-D7D7726A21DD}"/>
          </ac:spMkLst>
        </pc:spChg>
        <pc:picChg chg="add del mod modCrop">
          <ac:chgData name="uzma yasmin syed" userId="182e290caf7c09f5" providerId="LiveId" clId="{0F8DF0A9-7D54-4A76-A491-1ABC5BCC0802}" dt="2024-05-03T04:01:40.724" v="2086" actId="478"/>
          <ac:picMkLst>
            <pc:docMk/>
            <pc:sldMk cId="1961328467" sldId="317"/>
            <ac:picMk id="9" creationId="{712799BB-099F-1C17-42DA-55546C34445B}"/>
          </ac:picMkLst>
        </pc:picChg>
        <pc:picChg chg="add mod modCrop">
          <ac:chgData name="uzma yasmin syed" userId="182e290caf7c09f5" providerId="LiveId" clId="{0F8DF0A9-7D54-4A76-A491-1ABC5BCC0802}" dt="2024-05-03T04:05:31.009" v="2178" actId="1076"/>
          <ac:picMkLst>
            <pc:docMk/>
            <pc:sldMk cId="1961328467" sldId="317"/>
            <ac:picMk id="13" creationId="{CF0AC530-72A9-17B4-BC53-7484D6C67C2E}"/>
          </ac:picMkLst>
        </pc:picChg>
        <pc:picChg chg="add mod">
          <ac:chgData name="uzma yasmin syed" userId="182e290caf7c09f5" providerId="LiveId" clId="{0F8DF0A9-7D54-4A76-A491-1ABC5BCC0802}" dt="2024-05-03T04:05:28.806" v="2177" actId="1076"/>
          <ac:picMkLst>
            <pc:docMk/>
            <pc:sldMk cId="1961328467" sldId="317"/>
            <ac:picMk id="15" creationId="{C090A454-9DD6-FDB6-4A3A-CB75FE149E9F}"/>
          </ac:picMkLst>
        </pc:picChg>
      </pc:sldChg>
      <pc:sldChg chg="addSp delSp modSp new mod">
        <pc:chgData name="uzma yasmin syed" userId="182e290caf7c09f5" providerId="LiveId" clId="{0F8DF0A9-7D54-4A76-A491-1ABC5BCC0802}" dt="2024-05-03T04:45:41.283" v="2522" actId="478"/>
        <pc:sldMkLst>
          <pc:docMk/>
          <pc:sldMk cId="4294508984" sldId="318"/>
        </pc:sldMkLst>
        <pc:spChg chg="del">
          <ac:chgData name="uzma yasmin syed" userId="182e290caf7c09f5" providerId="LiveId" clId="{0F8DF0A9-7D54-4A76-A491-1ABC5BCC0802}" dt="2024-05-03T04:02:58.389" v="2103" actId="478"/>
          <ac:spMkLst>
            <pc:docMk/>
            <pc:sldMk cId="4294508984" sldId="318"/>
            <ac:spMk id="2" creationId="{569B1D15-4C7F-1745-C665-31F59D7B52C5}"/>
          </ac:spMkLst>
        </pc:spChg>
        <pc:spChg chg="del">
          <ac:chgData name="uzma yasmin syed" userId="182e290caf7c09f5" providerId="LiveId" clId="{0F8DF0A9-7D54-4A76-A491-1ABC5BCC0802}" dt="2024-05-03T04:03:00.241" v="2104" actId="478"/>
          <ac:spMkLst>
            <pc:docMk/>
            <pc:sldMk cId="4294508984" sldId="318"/>
            <ac:spMk id="3" creationId="{FF112583-C497-946F-A20D-6333124F8E6D}"/>
          </ac:spMkLst>
        </pc:spChg>
        <pc:spChg chg="del">
          <ac:chgData name="uzma yasmin syed" userId="182e290caf7c09f5" providerId="LiveId" clId="{0F8DF0A9-7D54-4A76-A491-1ABC5BCC0802}" dt="2024-05-03T04:45:41.283" v="2522" actId="478"/>
          <ac:spMkLst>
            <pc:docMk/>
            <pc:sldMk cId="4294508984" sldId="318"/>
            <ac:spMk id="4" creationId="{79829926-C749-620A-D733-DEB62B7E7EA1}"/>
          </ac:spMkLst>
        </pc:spChg>
        <pc:spChg chg="mod">
          <ac:chgData name="uzma yasmin syed" userId="182e290caf7c09f5" providerId="LiveId" clId="{0F8DF0A9-7D54-4A76-A491-1ABC5BCC0802}" dt="2024-05-03T04:04:21.895" v="2162" actId="14100"/>
          <ac:spMkLst>
            <pc:docMk/>
            <pc:sldMk cId="4294508984" sldId="318"/>
            <ac:spMk id="5" creationId="{B38FC06C-81FB-2587-979E-A94061E47396}"/>
          </ac:spMkLst>
        </pc:spChg>
        <pc:spChg chg="del">
          <ac:chgData name="uzma yasmin syed" userId="182e290caf7c09f5" providerId="LiveId" clId="{0F8DF0A9-7D54-4A76-A491-1ABC5BCC0802}" dt="2024-05-03T04:02:39.893" v="2096"/>
          <ac:spMkLst>
            <pc:docMk/>
            <pc:sldMk cId="4294508984" sldId="318"/>
            <ac:spMk id="6" creationId="{DE20ED2B-A9D3-8314-597E-FE781EA3DCBA}"/>
          </ac:spMkLst>
        </pc:spChg>
        <pc:spChg chg="add del mod">
          <ac:chgData name="uzma yasmin syed" userId="182e290caf7c09f5" providerId="LiveId" clId="{0F8DF0A9-7D54-4A76-A491-1ABC5BCC0802}" dt="2024-05-03T04:03:04.066" v="2106"/>
          <ac:spMkLst>
            <pc:docMk/>
            <pc:sldMk cId="4294508984" sldId="318"/>
            <ac:spMk id="11" creationId="{99BB1D80-A6FD-9C11-84A8-A229EB1A16A2}"/>
          </ac:spMkLst>
        </pc:spChg>
        <pc:picChg chg="add del mod">
          <ac:chgData name="uzma yasmin syed" userId="182e290caf7c09f5" providerId="LiveId" clId="{0F8DF0A9-7D54-4A76-A491-1ABC5BCC0802}" dt="2024-05-03T04:02:46.125" v="2098" actId="478"/>
          <ac:picMkLst>
            <pc:docMk/>
            <pc:sldMk cId="4294508984" sldId="318"/>
            <ac:picMk id="9" creationId="{E63F9C11-1982-0CF5-9605-B1A7E0A949E6}"/>
          </ac:picMkLst>
        </pc:picChg>
        <pc:picChg chg="add mod modCrop">
          <ac:chgData name="uzma yasmin syed" userId="182e290caf7c09f5" providerId="LiveId" clId="{0F8DF0A9-7D54-4A76-A491-1ABC5BCC0802}" dt="2024-05-03T04:04:24.461" v="2163" actId="1076"/>
          <ac:picMkLst>
            <pc:docMk/>
            <pc:sldMk cId="4294508984" sldId="318"/>
            <ac:picMk id="13" creationId="{5EE7ED7C-4BF2-A411-7C6E-09DE04EA1474}"/>
          </ac:picMkLst>
        </pc:picChg>
      </pc:sldChg>
      <pc:sldChg chg="addSp delSp modSp new mod">
        <pc:chgData name="uzma yasmin syed" userId="182e290caf7c09f5" providerId="LiveId" clId="{0F8DF0A9-7D54-4A76-A491-1ABC5BCC0802}" dt="2024-05-03T04:45:05.161" v="2516" actId="478"/>
        <pc:sldMkLst>
          <pc:docMk/>
          <pc:sldMk cId="3030460847" sldId="319"/>
        </pc:sldMkLst>
        <pc:spChg chg="mod">
          <ac:chgData name="uzma yasmin syed" userId="182e290caf7c09f5" providerId="LiveId" clId="{0F8DF0A9-7D54-4A76-A491-1ABC5BCC0802}" dt="2024-05-03T04:06:31.520" v="2188" actId="1076"/>
          <ac:spMkLst>
            <pc:docMk/>
            <pc:sldMk cId="3030460847" sldId="319"/>
            <ac:spMk id="2" creationId="{E15387A7-5F21-2CAD-00CC-246B6205E359}"/>
          </ac:spMkLst>
        </pc:spChg>
        <pc:spChg chg="del">
          <ac:chgData name="uzma yasmin syed" userId="182e290caf7c09f5" providerId="LiveId" clId="{0F8DF0A9-7D54-4A76-A491-1ABC5BCC0802}" dt="2024-05-03T04:06:27.526" v="2187" actId="478"/>
          <ac:spMkLst>
            <pc:docMk/>
            <pc:sldMk cId="3030460847" sldId="319"/>
            <ac:spMk id="3" creationId="{21157F8D-6DB4-748E-4E80-071D7A1A6DFF}"/>
          </ac:spMkLst>
        </pc:spChg>
        <pc:spChg chg="del">
          <ac:chgData name="uzma yasmin syed" userId="182e290caf7c09f5" providerId="LiveId" clId="{0F8DF0A9-7D54-4A76-A491-1ABC5BCC0802}" dt="2024-05-03T04:45:01.010" v="2515" actId="478"/>
          <ac:spMkLst>
            <pc:docMk/>
            <pc:sldMk cId="3030460847" sldId="319"/>
            <ac:spMk id="4" creationId="{F5A8A734-446B-3F40-A144-C458CA1D34D4}"/>
          </ac:spMkLst>
        </pc:spChg>
        <pc:spChg chg="del">
          <ac:chgData name="uzma yasmin syed" userId="182e290caf7c09f5" providerId="LiveId" clId="{0F8DF0A9-7D54-4A76-A491-1ABC5BCC0802}" dt="2024-05-03T04:45:05.161" v="2516" actId="478"/>
          <ac:spMkLst>
            <pc:docMk/>
            <pc:sldMk cId="3030460847" sldId="319"/>
            <ac:spMk id="5" creationId="{12FE4E57-CFDE-379E-A06A-3C847379245C}"/>
          </ac:spMkLst>
        </pc:spChg>
        <pc:spChg chg="del mod">
          <ac:chgData name="uzma yasmin syed" userId="182e290caf7c09f5" providerId="LiveId" clId="{0F8DF0A9-7D54-4A76-A491-1ABC5BCC0802}" dt="2024-05-03T04:06:03.579" v="2183"/>
          <ac:spMkLst>
            <pc:docMk/>
            <pc:sldMk cId="3030460847" sldId="319"/>
            <ac:spMk id="6" creationId="{2CCC9FCF-3DA0-B470-F2DC-4328FE7EC8D6}"/>
          </ac:spMkLst>
        </pc:spChg>
        <pc:picChg chg="add mod">
          <ac:chgData name="uzma yasmin syed" userId="182e290caf7c09f5" providerId="LiveId" clId="{0F8DF0A9-7D54-4A76-A491-1ABC5BCC0802}" dt="2024-05-03T04:06:39.568" v="2191" actId="1076"/>
          <ac:picMkLst>
            <pc:docMk/>
            <pc:sldMk cId="3030460847" sldId="319"/>
            <ac:picMk id="9" creationId="{D96E350F-C8A2-3CCE-F104-6A8921A9C11C}"/>
          </ac:picMkLst>
        </pc:picChg>
      </pc:sldChg>
      <pc:sldChg chg="addSp delSp modSp new mod">
        <pc:chgData name="uzma yasmin syed" userId="182e290caf7c09f5" providerId="LiveId" clId="{0F8DF0A9-7D54-4A76-A491-1ABC5BCC0802}" dt="2024-05-03T04:45:12.260" v="2518" actId="478"/>
        <pc:sldMkLst>
          <pc:docMk/>
          <pc:sldMk cId="1605263349" sldId="320"/>
        </pc:sldMkLst>
        <pc:spChg chg="mod">
          <ac:chgData name="uzma yasmin syed" userId="182e290caf7c09f5" providerId="LiveId" clId="{0F8DF0A9-7D54-4A76-A491-1ABC5BCC0802}" dt="2024-05-03T04:10:56.482" v="2247" actId="122"/>
          <ac:spMkLst>
            <pc:docMk/>
            <pc:sldMk cId="1605263349" sldId="320"/>
            <ac:spMk id="2" creationId="{25363670-388E-8160-911E-355655B1648C}"/>
          </ac:spMkLst>
        </pc:spChg>
        <pc:spChg chg="del">
          <ac:chgData name="uzma yasmin syed" userId="182e290caf7c09f5" providerId="LiveId" clId="{0F8DF0A9-7D54-4A76-A491-1ABC5BCC0802}" dt="2024-05-03T04:09:31.199" v="2228" actId="478"/>
          <ac:spMkLst>
            <pc:docMk/>
            <pc:sldMk cId="1605263349" sldId="320"/>
            <ac:spMk id="3" creationId="{59D1103C-5AD3-2198-BBFC-5C7A9DE855A2}"/>
          </ac:spMkLst>
        </pc:spChg>
        <pc:spChg chg="del">
          <ac:chgData name="uzma yasmin syed" userId="182e290caf7c09f5" providerId="LiveId" clId="{0F8DF0A9-7D54-4A76-A491-1ABC5BCC0802}" dt="2024-05-03T04:45:12.260" v="2518" actId="478"/>
          <ac:spMkLst>
            <pc:docMk/>
            <pc:sldMk cId="1605263349" sldId="320"/>
            <ac:spMk id="4" creationId="{2F065C47-EC54-0DE4-F8AF-B133C4797122}"/>
          </ac:spMkLst>
        </pc:spChg>
        <pc:spChg chg="del">
          <ac:chgData name="uzma yasmin syed" userId="182e290caf7c09f5" providerId="LiveId" clId="{0F8DF0A9-7D54-4A76-A491-1ABC5BCC0802}" dt="2024-05-03T04:45:08.668" v="2517" actId="478"/>
          <ac:spMkLst>
            <pc:docMk/>
            <pc:sldMk cId="1605263349" sldId="320"/>
            <ac:spMk id="5" creationId="{40A73076-4A44-9790-50DA-22E69951359A}"/>
          </ac:spMkLst>
        </pc:spChg>
        <pc:spChg chg="del mod">
          <ac:chgData name="uzma yasmin syed" userId="182e290caf7c09f5" providerId="LiveId" clId="{0F8DF0A9-7D54-4A76-A491-1ABC5BCC0802}" dt="2024-05-03T04:09:07.495" v="2222"/>
          <ac:spMkLst>
            <pc:docMk/>
            <pc:sldMk cId="1605263349" sldId="320"/>
            <ac:spMk id="6" creationId="{500D3BCA-067C-F9DE-9950-1D41DFEF0C77}"/>
          </ac:spMkLst>
        </pc:spChg>
        <pc:picChg chg="add mod">
          <ac:chgData name="uzma yasmin syed" userId="182e290caf7c09f5" providerId="LiveId" clId="{0F8DF0A9-7D54-4A76-A491-1ABC5BCC0802}" dt="2024-05-03T04:10:05.357" v="2237" actId="1076"/>
          <ac:picMkLst>
            <pc:docMk/>
            <pc:sldMk cId="1605263349" sldId="320"/>
            <ac:picMk id="9" creationId="{3C286023-C8D3-A0E8-5637-F661A8AAD9CB}"/>
          </ac:picMkLst>
        </pc:picChg>
        <pc:picChg chg="add mod">
          <ac:chgData name="uzma yasmin syed" userId="182e290caf7c09f5" providerId="LiveId" clId="{0F8DF0A9-7D54-4A76-A491-1ABC5BCC0802}" dt="2024-05-03T04:09:28.027" v="2227" actId="14100"/>
          <ac:picMkLst>
            <pc:docMk/>
            <pc:sldMk cId="1605263349" sldId="320"/>
            <ac:picMk id="11" creationId="{BCDEEBFA-65A8-FB3F-5DE0-5F046A7A3AB5}"/>
          </ac:picMkLst>
        </pc:picChg>
        <pc:picChg chg="add mod">
          <ac:chgData name="uzma yasmin syed" userId="182e290caf7c09f5" providerId="LiveId" clId="{0F8DF0A9-7D54-4A76-A491-1ABC5BCC0802}" dt="2024-05-03T04:10:18.471" v="2242" actId="1076"/>
          <ac:picMkLst>
            <pc:docMk/>
            <pc:sldMk cId="1605263349" sldId="320"/>
            <ac:picMk id="13" creationId="{1F39407A-EACE-AE8E-1488-4349E7B3600F}"/>
          </ac:picMkLst>
        </pc:picChg>
      </pc:sldChg>
      <pc:sldChg chg="addSp delSp modSp new del mod">
        <pc:chgData name="uzma yasmin syed" userId="182e290caf7c09f5" providerId="LiveId" clId="{0F8DF0A9-7D54-4A76-A491-1ABC5BCC0802}" dt="2024-05-03T04:11:56.289" v="2253" actId="47"/>
        <pc:sldMkLst>
          <pc:docMk/>
          <pc:sldMk cId="344696414" sldId="321"/>
        </pc:sldMkLst>
        <pc:spChg chg="del">
          <ac:chgData name="uzma yasmin syed" userId="182e290caf7c09f5" providerId="LiveId" clId="{0F8DF0A9-7D54-4A76-A491-1ABC5BCC0802}" dt="2024-05-03T04:11:51.161" v="2251"/>
          <ac:spMkLst>
            <pc:docMk/>
            <pc:sldMk cId="344696414" sldId="321"/>
            <ac:spMk id="6" creationId="{B0FB07FD-9777-18AD-B87F-04A978C9615D}"/>
          </ac:spMkLst>
        </pc:spChg>
        <pc:spChg chg="add mod">
          <ac:chgData name="uzma yasmin syed" userId="182e290caf7c09f5" providerId="LiveId" clId="{0F8DF0A9-7D54-4A76-A491-1ABC5BCC0802}" dt="2024-05-03T04:11:53.473" v="2252" actId="478"/>
          <ac:spMkLst>
            <pc:docMk/>
            <pc:sldMk cId="344696414" sldId="321"/>
            <ac:spMk id="9" creationId="{445D82B1-BC02-9AEB-709C-67B67428B2CF}"/>
          </ac:spMkLst>
        </pc:spChg>
        <pc:picChg chg="add del mod">
          <ac:chgData name="uzma yasmin syed" userId="182e290caf7c09f5" providerId="LiveId" clId="{0F8DF0A9-7D54-4A76-A491-1ABC5BCC0802}" dt="2024-05-03T04:11:53.473" v="2252" actId="478"/>
          <ac:picMkLst>
            <pc:docMk/>
            <pc:sldMk cId="344696414" sldId="321"/>
            <ac:picMk id="7" creationId="{9F6253FA-AA57-837B-A4A0-7E4F29FA7A75}"/>
          </ac:picMkLst>
        </pc:picChg>
      </pc:sldChg>
      <pc:sldChg chg="addSp delSp modSp new mod">
        <pc:chgData name="uzma yasmin syed" userId="182e290caf7c09f5" providerId="LiveId" clId="{0F8DF0A9-7D54-4A76-A491-1ABC5BCC0802}" dt="2024-05-03T04:54:06.907" v="2655" actId="478"/>
        <pc:sldMkLst>
          <pc:docMk/>
          <pc:sldMk cId="911624412" sldId="321"/>
        </pc:sldMkLst>
        <pc:spChg chg="del">
          <ac:chgData name="uzma yasmin syed" userId="182e290caf7c09f5" providerId="LiveId" clId="{0F8DF0A9-7D54-4A76-A491-1ABC5BCC0802}" dt="2024-05-03T04:47:01.250" v="2526" actId="478"/>
          <ac:spMkLst>
            <pc:docMk/>
            <pc:sldMk cId="911624412" sldId="321"/>
            <ac:spMk id="2" creationId="{4F38BCC0-662B-9051-29F3-DB8EAB544A30}"/>
          </ac:spMkLst>
        </pc:spChg>
        <pc:spChg chg="del">
          <ac:chgData name="uzma yasmin syed" userId="182e290caf7c09f5" providerId="LiveId" clId="{0F8DF0A9-7D54-4A76-A491-1ABC5BCC0802}" dt="2024-05-03T04:47:03.094" v="2527" actId="478"/>
          <ac:spMkLst>
            <pc:docMk/>
            <pc:sldMk cId="911624412" sldId="321"/>
            <ac:spMk id="3" creationId="{9861FBFB-6A18-7056-9070-9C0A9CB5B0CD}"/>
          </ac:spMkLst>
        </pc:spChg>
        <pc:spChg chg="del">
          <ac:chgData name="uzma yasmin syed" userId="182e290caf7c09f5" providerId="LiveId" clId="{0F8DF0A9-7D54-4A76-A491-1ABC5BCC0802}" dt="2024-05-03T04:54:06.907" v="2655" actId="478"/>
          <ac:spMkLst>
            <pc:docMk/>
            <pc:sldMk cId="911624412" sldId="321"/>
            <ac:spMk id="4" creationId="{10AF2B99-A86F-E558-D177-A5250AAC07A4}"/>
          </ac:spMkLst>
        </pc:spChg>
        <pc:spChg chg="del">
          <ac:chgData name="uzma yasmin syed" userId="182e290caf7c09f5" providerId="LiveId" clId="{0F8DF0A9-7D54-4A76-A491-1ABC5BCC0802}" dt="2024-05-03T04:54:04.293" v="2654" actId="478"/>
          <ac:spMkLst>
            <pc:docMk/>
            <pc:sldMk cId="911624412" sldId="321"/>
            <ac:spMk id="5" creationId="{3FC865A3-37E9-52E8-F614-EEF8E026142D}"/>
          </ac:spMkLst>
        </pc:spChg>
        <pc:spChg chg="add del mod">
          <ac:chgData name="uzma yasmin syed" userId="182e290caf7c09f5" providerId="LiveId" clId="{0F8DF0A9-7D54-4A76-A491-1ABC5BCC0802}" dt="2024-05-03T04:47:48.487" v="2543"/>
          <ac:spMkLst>
            <pc:docMk/>
            <pc:sldMk cId="911624412" sldId="321"/>
            <ac:spMk id="6" creationId="{463B83E1-C0FB-CF35-6D89-A05032DE18A8}"/>
          </ac:spMkLst>
        </pc:spChg>
        <pc:spChg chg="add del mod">
          <ac:chgData name="uzma yasmin syed" userId="182e290caf7c09f5" providerId="LiveId" clId="{0F8DF0A9-7D54-4A76-A491-1ABC5BCC0802}" dt="2024-05-03T04:47:29.065" v="2535" actId="478"/>
          <ac:spMkLst>
            <pc:docMk/>
            <pc:sldMk cId="911624412" sldId="321"/>
            <ac:spMk id="11" creationId="{29F84DE3-C883-C074-AE89-592A96ACC9A6}"/>
          </ac:spMkLst>
        </pc:spChg>
        <pc:picChg chg="add del mod">
          <ac:chgData name="uzma yasmin syed" userId="182e290caf7c09f5" providerId="LiveId" clId="{0F8DF0A9-7D54-4A76-A491-1ABC5BCC0802}" dt="2024-05-03T04:47:30.053" v="2536"/>
          <ac:picMkLst>
            <pc:docMk/>
            <pc:sldMk cId="911624412" sldId="321"/>
            <ac:picMk id="9" creationId="{0E9142F9-E366-AE2A-4BB9-C4487C3A6857}"/>
          </ac:picMkLst>
        </pc:picChg>
        <pc:picChg chg="add mod">
          <ac:chgData name="uzma yasmin syed" userId="182e290caf7c09f5" providerId="LiveId" clId="{0F8DF0A9-7D54-4A76-A491-1ABC5BCC0802}" dt="2024-05-03T04:47:40.976" v="2540"/>
          <ac:picMkLst>
            <pc:docMk/>
            <pc:sldMk cId="911624412" sldId="321"/>
            <ac:picMk id="13" creationId="{831AE498-3228-D618-FF66-978D92A2746C}"/>
          </ac:picMkLst>
        </pc:picChg>
        <pc:picChg chg="add mod modCrop">
          <ac:chgData name="uzma yasmin syed" userId="182e290caf7c09f5" providerId="LiveId" clId="{0F8DF0A9-7D54-4A76-A491-1ABC5BCC0802}" dt="2024-05-03T04:53:48.063" v="2650" actId="14100"/>
          <ac:picMkLst>
            <pc:docMk/>
            <pc:sldMk cId="911624412" sldId="321"/>
            <ac:picMk id="15" creationId="{7B7D6F83-B938-CA17-F8EA-54124023390D}"/>
          </ac:picMkLst>
        </pc:picChg>
        <pc:picChg chg="add del mod">
          <ac:chgData name="uzma yasmin syed" userId="182e290caf7c09f5" providerId="LiveId" clId="{0F8DF0A9-7D54-4A76-A491-1ABC5BCC0802}" dt="2024-05-03T04:53:40.762" v="2647" actId="478"/>
          <ac:picMkLst>
            <pc:docMk/>
            <pc:sldMk cId="911624412" sldId="321"/>
            <ac:picMk id="17" creationId="{C513A0C9-37E0-5629-B979-AD8A34309B7B}"/>
          </ac:picMkLst>
        </pc:picChg>
        <pc:picChg chg="add mod">
          <ac:chgData name="uzma yasmin syed" userId="182e290caf7c09f5" providerId="LiveId" clId="{0F8DF0A9-7D54-4A76-A491-1ABC5BCC0802}" dt="2024-05-03T04:53:59.741" v="2653" actId="1076"/>
          <ac:picMkLst>
            <pc:docMk/>
            <pc:sldMk cId="911624412" sldId="321"/>
            <ac:picMk id="19" creationId="{19F9C993-5AEE-58C6-2F35-A3A09E2A94F6}"/>
          </ac:picMkLst>
        </pc:picChg>
      </pc:sldChg>
      <pc:sldChg chg="addSp delSp modSp new del">
        <pc:chgData name="uzma yasmin syed" userId="182e290caf7c09f5" providerId="LiveId" clId="{0F8DF0A9-7D54-4A76-A491-1ABC5BCC0802}" dt="2024-05-03T04:18:18.546" v="2466" actId="47"/>
        <pc:sldMkLst>
          <pc:docMk/>
          <pc:sldMk cId="3533917624" sldId="321"/>
        </pc:sldMkLst>
        <pc:spChg chg="del">
          <ac:chgData name="uzma yasmin syed" userId="182e290caf7c09f5" providerId="LiveId" clId="{0F8DF0A9-7D54-4A76-A491-1ABC5BCC0802}" dt="2024-05-03T04:15:31.511" v="2416"/>
          <ac:spMkLst>
            <pc:docMk/>
            <pc:sldMk cId="3533917624" sldId="321"/>
            <ac:spMk id="6" creationId="{05C43154-02D9-6E27-D12E-458EC4C2EAE2}"/>
          </ac:spMkLst>
        </pc:spChg>
        <pc:picChg chg="add mod">
          <ac:chgData name="uzma yasmin syed" userId="182e290caf7c09f5" providerId="LiveId" clId="{0F8DF0A9-7D54-4A76-A491-1ABC5BCC0802}" dt="2024-05-03T04:15:31.511" v="2416"/>
          <ac:picMkLst>
            <pc:docMk/>
            <pc:sldMk cId="3533917624" sldId="321"/>
            <ac:picMk id="8" creationId="{7C2854F4-8176-40E5-D34C-19FA95EAB87C}"/>
          </ac:picMkLst>
        </pc:picChg>
      </pc:sldChg>
      <pc:sldChg chg="addSp delSp modSp new mod">
        <pc:chgData name="uzma yasmin syed" userId="182e290caf7c09f5" providerId="LiveId" clId="{0F8DF0A9-7D54-4A76-A491-1ABC5BCC0802}" dt="2024-05-03T04:59:29.314" v="2778" actId="1076"/>
        <pc:sldMkLst>
          <pc:docMk/>
          <pc:sldMk cId="1625708090" sldId="322"/>
        </pc:sldMkLst>
        <pc:spChg chg="mod">
          <ac:chgData name="uzma yasmin syed" userId="182e290caf7c09f5" providerId="LiveId" clId="{0F8DF0A9-7D54-4A76-A491-1ABC5BCC0802}" dt="2024-05-03T04:58:57.156" v="2771" actId="1076"/>
          <ac:spMkLst>
            <pc:docMk/>
            <pc:sldMk cId="1625708090" sldId="322"/>
            <ac:spMk id="2" creationId="{3FC01AB1-8276-8C19-FEF6-D679F9345516}"/>
          </ac:spMkLst>
        </pc:spChg>
        <pc:spChg chg="del mod">
          <ac:chgData name="uzma yasmin syed" userId="182e290caf7c09f5" providerId="LiveId" clId="{0F8DF0A9-7D54-4A76-A491-1ABC5BCC0802}" dt="2024-05-03T04:51:29.005" v="2626"/>
          <ac:spMkLst>
            <pc:docMk/>
            <pc:sldMk cId="1625708090" sldId="322"/>
            <ac:spMk id="3" creationId="{7D2760B8-6C05-D536-AB41-1CFD3D21AF75}"/>
          </ac:spMkLst>
        </pc:spChg>
        <pc:spChg chg="mod">
          <ac:chgData name="uzma yasmin syed" userId="182e290caf7c09f5" providerId="LiveId" clId="{0F8DF0A9-7D54-4A76-A491-1ABC5BCC0802}" dt="2024-05-03T04:59:09.413" v="2774" actId="1076"/>
          <ac:spMkLst>
            <pc:docMk/>
            <pc:sldMk cId="1625708090" sldId="322"/>
            <ac:spMk id="4" creationId="{241677FF-CA7A-3771-EBA5-66DB76AC6105}"/>
          </ac:spMkLst>
        </pc:spChg>
        <pc:spChg chg="mod">
          <ac:chgData name="uzma yasmin syed" userId="182e290caf7c09f5" providerId="LiveId" clId="{0F8DF0A9-7D54-4A76-A491-1ABC5BCC0802}" dt="2024-05-03T04:59:04.970" v="2773" actId="1076"/>
          <ac:spMkLst>
            <pc:docMk/>
            <pc:sldMk cId="1625708090" sldId="322"/>
            <ac:spMk id="5" creationId="{E2860420-FC56-FD4C-73DC-9345ED164C97}"/>
          </ac:spMkLst>
        </pc:spChg>
        <pc:spChg chg="del">
          <ac:chgData name="uzma yasmin syed" userId="182e290caf7c09f5" providerId="LiveId" clId="{0F8DF0A9-7D54-4A76-A491-1ABC5BCC0802}" dt="2024-05-03T04:49:12.740" v="2548" actId="478"/>
          <ac:spMkLst>
            <pc:docMk/>
            <pc:sldMk cId="1625708090" sldId="322"/>
            <ac:spMk id="6" creationId="{06847E4E-6345-D640-9962-1FD30B49A428}"/>
          </ac:spMkLst>
        </pc:spChg>
        <pc:spChg chg="del">
          <ac:chgData name="uzma yasmin syed" userId="182e290caf7c09f5" providerId="LiveId" clId="{0F8DF0A9-7D54-4A76-A491-1ABC5BCC0802}" dt="2024-05-03T04:49:15.524" v="2549" actId="478"/>
          <ac:spMkLst>
            <pc:docMk/>
            <pc:sldMk cId="1625708090" sldId="322"/>
            <ac:spMk id="7" creationId="{7C11D79D-6816-306E-0103-043A2E9B300B}"/>
          </ac:spMkLst>
        </pc:spChg>
        <pc:spChg chg="del">
          <ac:chgData name="uzma yasmin syed" userId="182e290caf7c09f5" providerId="LiveId" clId="{0F8DF0A9-7D54-4A76-A491-1ABC5BCC0802}" dt="2024-05-03T04:51:55.540" v="2631" actId="478"/>
          <ac:spMkLst>
            <pc:docMk/>
            <pc:sldMk cId="1625708090" sldId="322"/>
            <ac:spMk id="9" creationId="{FC411F47-095B-F6FE-A9EB-B02D7CB43D12}"/>
          </ac:spMkLst>
        </pc:spChg>
        <pc:spChg chg="add del mod">
          <ac:chgData name="uzma yasmin syed" userId="182e290caf7c09f5" providerId="LiveId" clId="{0F8DF0A9-7D54-4A76-A491-1ABC5BCC0802}" dt="2024-05-03T04:59:16.959" v="2776"/>
          <ac:spMkLst>
            <pc:docMk/>
            <pc:sldMk cId="1625708090" sldId="322"/>
            <ac:spMk id="11" creationId="{FF911B75-BD09-D552-A534-C0539ED50C33}"/>
          </ac:spMkLst>
        </pc:spChg>
        <pc:picChg chg="add mod">
          <ac:chgData name="uzma yasmin syed" userId="182e290caf7c09f5" providerId="LiveId" clId="{0F8DF0A9-7D54-4A76-A491-1ABC5BCC0802}" dt="2024-05-03T04:59:29.314" v="2778" actId="1076"/>
          <ac:picMkLst>
            <pc:docMk/>
            <pc:sldMk cId="1625708090" sldId="322"/>
            <ac:picMk id="13" creationId="{964D229A-0BA2-6B18-4162-D14004EC8E5A}"/>
          </ac:picMkLst>
        </pc:picChg>
        <pc:picChg chg="add del mod">
          <ac:chgData name="uzma yasmin syed" userId="182e290caf7c09f5" providerId="LiveId" clId="{0F8DF0A9-7D54-4A76-A491-1ABC5BCC0802}" dt="2024-05-03T04:58:25.555" v="2764" actId="478"/>
          <ac:picMkLst>
            <pc:docMk/>
            <pc:sldMk cId="1625708090" sldId="322"/>
            <ac:picMk id="1026" creationId="{20D6C756-C430-B6F7-00F4-38B5A7D29F65}"/>
          </ac:picMkLst>
        </pc:picChg>
      </pc:sldChg>
      <pc:sldChg chg="addSp delSp new del mod">
        <pc:chgData name="uzma yasmin syed" userId="182e290caf7c09f5" providerId="LiveId" clId="{0F8DF0A9-7D54-4A76-A491-1ABC5BCC0802}" dt="2024-05-03T04:17:34.140" v="2423" actId="47"/>
        <pc:sldMkLst>
          <pc:docMk/>
          <pc:sldMk cId="2729147227" sldId="322"/>
        </pc:sldMkLst>
        <pc:spChg chg="add del">
          <ac:chgData name="uzma yasmin syed" userId="182e290caf7c09f5" providerId="LiveId" clId="{0F8DF0A9-7D54-4A76-A491-1ABC5BCC0802}" dt="2024-05-03T04:16:39.372" v="2419" actId="22"/>
          <ac:spMkLst>
            <pc:docMk/>
            <pc:sldMk cId="2729147227" sldId="322"/>
            <ac:spMk id="8" creationId="{E1B8F49F-4E7D-5807-22E6-E05D607E10FE}"/>
          </ac:spMkLst>
        </pc:spChg>
      </pc:sldChg>
      <pc:sldMasterChg chg="modSldLayout">
        <pc:chgData name="uzma yasmin syed" userId="182e290caf7c09f5" providerId="LiveId" clId="{0F8DF0A9-7D54-4A76-A491-1ABC5BCC0802}" dt="2024-05-03T03:55:08.618" v="1912"/>
        <pc:sldMasterMkLst>
          <pc:docMk/>
          <pc:sldMasterMk cId="342794223" sldId="2147483674"/>
        </pc:sldMasterMkLst>
        <pc:sldLayoutChg chg="addSp">
          <pc:chgData name="uzma yasmin syed" userId="182e290caf7c09f5" providerId="LiveId" clId="{0F8DF0A9-7D54-4A76-A491-1ABC5BCC0802}" dt="2024-05-03T03:55:08.618" v="1912"/>
          <pc:sldLayoutMkLst>
            <pc:docMk/>
            <pc:sldMasterMk cId="342794223" sldId="2147483674"/>
            <pc:sldLayoutMk cId="2593850691" sldId="2147483681"/>
          </pc:sldLayoutMkLst>
          <pc:spChg chg="add">
            <ac:chgData name="uzma yasmin syed" userId="182e290caf7c09f5" providerId="LiveId" clId="{0F8DF0A9-7D54-4A76-A491-1ABC5BCC0802}" dt="2024-05-03T03:55:08.618" v="1912"/>
            <ac:spMkLst>
              <pc:docMk/>
              <pc:sldMasterMk cId="342794223" sldId="2147483674"/>
              <pc:sldLayoutMk cId="2593850691" sldId="2147483681"/>
              <ac:spMk id="5" creationId="{952346B5-BBA7-2004-433A-96084FBC7308}"/>
            </ac:spMkLst>
          </pc:spChg>
          <pc:spChg chg="add">
            <ac:chgData name="uzma yasmin syed" userId="182e290caf7c09f5" providerId="LiveId" clId="{0F8DF0A9-7D54-4A76-A491-1ABC5BCC0802}" dt="2024-05-03T03:55:08.618" v="1912"/>
            <ac:spMkLst>
              <pc:docMk/>
              <pc:sldMasterMk cId="342794223" sldId="2147483674"/>
              <pc:sldLayoutMk cId="2593850691" sldId="2147483681"/>
              <ac:spMk id="7" creationId="{A6128171-263A-AC66-4C52-B1FE8CA617E6}"/>
            </ac:spMkLst>
          </pc:spChg>
          <pc:spChg chg="add">
            <ac:chgData name="uzma yasmin syed" userId="182e290caf7c09f5" providerId="LiveId" clId="{0F8DF0A9-7D54-4A76-A491-1ABC5BCC0802}" dt="2024-05-03T03:55:08.618" v="1912"/>
            <ac:spMkLst>
              <pc:docMk/>
              <pc:sldMasterMk cId="342794223" sldId="2147483674"/>
              <pc:sldLayoutMk cId="2593850691" sldId="2147483681"/>
              <ac:spMk id="8" creationId="{9FF7E2DC-8531-B29C-7DAB-00184AF35413}"/>
            </ac:spMkLst>
          </pc:spChg>
          <pc:spChg chg="add">
            <ac:chgData name="uzma yasmin syed" userId="182e290caf7c09f5" providerId="LiveId" clId="{0F8DF0A9-7D54-4A76-A491-1ABC5BCC0802}" dt="2024-05-03T03:55:08.618" v="1912"/>
            <ac:spMkLst>
              <pc:docMk/>
              <pc:sldMasterMk cId="342794223" sldId="2147483674"/>
              <pc:sldLayoutMk cId="2593850691" sldId="2147483681"/>
              <ac:spMk id="9" creationId="{4DECDCC0-BA1F-62F1-ABD7-0B4D6AD620E9}"/>
            </ac:spMkLst>
          </pc:spChg>
          <pc:spChg chg="add">
            <ac:chgData name="uzma yasmin syed" userId="182e290caf7c09f5" providerId="LiveId" clId="{0F8DF0A9-7D54-4A76-A491-1ABC5BCC0802}" dt="2024-05-03T03:55:08.618" v="1912"/>
            <ac:spMkLst>
              <pc:docMk/>
              <pc:sldMasterMk cId="342794223" sldId="2147483674"/>
              <pc:sldLayoutMk cId="2593850691" sldId="2147483681"/>
              <ac:spMk id="10" creationId="{7A5EEE13-DDC1-FB68-A213-870C0C669D01}"/>
            </ac:spMkLst>
          </pc:spChg>
          <pc:spChg chg="add">
            <ac:chgData name="uzma yasmin syed" userId="182e290caf7c09f5" providerId="LiveId" clId="{0F8DF0A9-7D54-4A76-A491-1ABC5BCC0802}" dt="2024-05-03T03:55:08.618" v="1912"/>
            <ac:spMkLst>
              <pc:docMk/>
              <pc:sldMasterMk cId="342794223" sldId="2147483674"/>
              <pc:sldLayoutMk cId="2593850691" sldId="2147483681"/>
              <ac:spMk id="11" creationId="{C3F4CA76-68BA-EE80-4440-3D578A47BDEB}"/>
            </ac:spMkLst>
          </pc:spChg>
          <pc:spChg chg="add">
            <ac:chgData name="uzma yasmin syed" userId="182e290caf7c09f5" providerId="LiveId" clId="{0F8DF0A9-7D54-4A76-A491-1ABC5BCC0802}" dt="2024-05-03T03:55:08.618" v="1912"/>
            <ac:spMkLst>
              <pc:docMk/>
              <pc:sldMasterMk cId="342794223" sldId="2147483674"/>
              <pc:sldLayoutMk cId="2593850691" sldId="2147483681"/>
              <ac:spMk id="12" creationId="{21CFCB47-687A-CEAC-AA27-F78EDF09C1CE}"/>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E06DA1-7254-4F83-B1E4-BF5F76CF72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78C967-1BD9-490C-B0D9-862040818F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A1B13C-E24E-4D8B-B1C2-CE80D9872803}" type="datetimeFigureOut">
              <a:rPr lang="en-US" smtClean="0"/>
              <a:t>5/3/2024</a:t>
            </a:fld>
            <a:endParaRPr lang="en-US" dirty="0"/>
          </a:p>
        </p:txBody>
      </p:sp>
      <p:sp>
        <p:nvSpPr>
          <p:cNvPr id="4" name="Footer Placeholder 3">
            <a:extLst>
              <a:ext uri="{FF2B5EF4-FFF2-40B4-BE49-F238E27FC236}">
                <a16:creationId xmlns:a16="http://schemas.microsoft.com/office/drawing/2014/main" id="{6CEFE8E8-087F-468F-A82E-B9C86AEB6F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FB55752-D1FE-4251-80C6-AF69BCEDDC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441243-E346-4AF8-A8BE-A00B651C5070}" type="slidenum">
              <a:rPr lang="en-US" smtClean="0"/>
              <a:t>‹#›</a:t>
            </a:fld>
            <a:endParaRPr lang="en-US" dirty="0"/>
          </a:p>
        </p:txBody>
      </p:sp>
    </p:spTree>
    <p:extLst>
      <p:ext uri="{BB962C8B-B14F-4D97-AF65-F5344CB8AC3E}">
        <p14:creationId xmlns:p14="http://schemas.microsoft.com/office/powerpoint/2010/main" val="27599278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C32031-6297-4D45-B38B-29B38A09B924}" type="datetimeFigureOut">
              <a:rPr lang="en-US" smtClean="0"/>
              <a:t>5/3/2024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59A8F8-ADC6-401C-83FE-1703170D9E28}" type="slidenum">
              <a:rPr lang="en-US" smtClean="0"/>
              <a:t>‹#›</a:t>
            </a:fld>
            <a:endParaRPr lang="en-US" dirty="0"/>
          </a:p>
        </p:txBody>
      </p:sp>
    </p:spTree>
    <p:extLst>
      <p:ext uri="{BB962C8B-B14F-4D97-AF65-F5344CB8AC3E}">
        <p14:creationId xmlns:p14="http://schemas.microsoft.com/office/powerpoint/2010/main" val="3258179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2</a:t>
            </a:fld>
            <a:endParaRPr lang="en-US" dirty="0"/>
          </a:p>
        </p:txBody>
      </p:sp>
    </p:spTree>
    <p:extLst>
      <p:ext uri="{BB962C8B-B14F-4D97-AF65-F5344CB8AC3E}">
        <p14:creationId xmlns:p14="http://schemas.microsoft.com/office/powerpoint/2010/main" val="2074135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4</a:t>
            </a:fld>
            <a:endParaRPr lang="en-US" dirty="0"/>
          </a:p>
        </p:txBody>
      </p:sp>
    </p:spTree>
    <p:extLst>
      <p:ext uri="{BB962C8B-B14F-4D97-AF65-F5344CB8AC3E}">
        <p14:creationId xmlns:p14="http://schemas.microsoft.com/office/powerpoint/2010/main" val="1030955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5</a:t>
            </a:fld>
            <a:endParaRPr lang="en-US" dirty="0"/>
          </a:p>
        </p:txBody>
      </p:sp>
    </p:spTree>
    <p:extLst>
      <p:ext uri="{BB962C8B-B14F-4D97-AF65-F5344CB8AC3E}">
        <p14:creationId xmlns:p14="http://schemas.microsoft.com/office/powerpoint/2010/main" val="3564959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6</a:t>
            </a:fld>
            <a:endParaRPr lang="en-US" dirty="0"/>
          </a:p>
        </p:txBody>
      </p:sp>
    </p:spTree>
    <p:extLst>
      <p:ext uri="{BB962C8B-B14F-4D97-AF65-F5344CB8AC3E}">
        <p14:creationId xmlns:p14="http://schemas.microsoft.com/office/powerpoint/2010/main" val="165617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381000" y="4814306"/>
            <a:ext cx="11430000" cy="914400"/>
          </a:xfrm>
        </p:spPr>
        <p:txBody>
          <a:bodyPr anchor="b" anchorCtr="0">
            <a:normAutofit/>
          </a:bodyPr>
          <a:lstStyle>
            <a:lvl1pPr algn="ctr">
              <a:defRPr sz="4400" baseline="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5727142"/>
            <a:ext cx="9144000" cy="457200"/>
          </a:xfrm>
        </p:spPr>
        <p:txBody>
          <a:bodyPr>
            <a:normAutofit/>
          </a:bodyPr>
          <a:lstStyle>
            <a:lvl1pPr marL="0" indent="0" algn="ctr">
              <a:buNone/>
              <a:defRPr sz="20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Picture Placeholder 4">
            <a:extLst>
              <a:ext uri="{FF2B5EF4-FFF2-40B4-BE49-F238E27FC236}">
                <a16:creationId xmlns:a16="http://schemas.microsoft.com/office/drawing/2014/main" id="{A5C2095F-7B39-4759-AE92-AE50B6BA5326}"/>
              </a:ext>
            </a:extLst>
          </p:cNvPr>
          <p:cNvSpPr>
            <a:spLocks noGrp="1"/>
          </p:cNvSpPr>
          <p:nvPr>
            <p:ph type="pic" sz="quarter" idx="10"/>
          </p:nvPr>
        </p:nvSpPr>
        <p:spPr>
          <a:xfrm>
            <a:off x="0" y="0"/>
            <a:ext cx="2971800" cy="4498848"/>
          </a:xfrm>
          <a:solidFill>
            <a:schemeClr val="accent5"/>
          </a:solidFill>
        </p:spPr>
        <p:txBody>
          <a:bodyPr>
            <a:normAutofit/>
          </a:bodyPr>
          <a:lstStyle>
            <a:lvl1pPr>
              <a:defRPr sz="2000"/>
            </a:lvl1pPr>
          </a:lstStyle>
          <a:p>
            <a:r>
              <a:rPr lang="en-US"/>
              <a:t>Click icon to add picture</a:t>
            </a:r>
            <a:endParaRPr lang="en-US" dirty="0"/>
          </a:p>
        </p:txBody>
      </p:sp>
      <p:sp>
        <p:nvSpPr>
          <p:cNvPr id="8" name="Picture Placeholder 4">
            <a:extLst>
              <a:ext uri="{FF2B5EF4-FFF2-40B4-BE49-F238E27FC236}">
                <a16:creationId xmlns:a16="http://schemas.microsoft.com/office/drawing/2014/main" id="{0B0A5D79-F0F4-45CE-B062-C2E357A0618C}"/>
              </a:ext>
            </a:extLst>
          </p:cNvPr>
          <p:cNvSpPr>
            <a:spLocks noGrp="1"/>
          </p:cNvSpPr>
          <p:nvPr>
            <p:ph type="pic" sz="quarter" idx="13"/>
          </p:nvPr>
        </p:nvSpPr>
        <p:spPr>
          <a:xfrm>
            <a:off x="3088640" y="0"/>
            <a:ext cx="2971800" cy="4498848"/>
          </a:xfrm>
          <a:solidFill>
            <a:schemeClr val="accent5"/>
          </a:solidFill>
        </p:spPr>
        <p:txBody>
          <a:bodyPr>
            <a:normAutofit/>
          </a:bodyPr>
          <a:lstStyle>
            <a:lvl1pPr>
              <a:defRPr sz="2000"/>
            </a:lvl1pPr>
          </a:lstStyle>
          <a:p>
            <a:r>
              <a:rPr lang="en-US"/>
              <a:t>Click icon to add picture</a:t>
            </a:r>
            <a:endParaRPr lang="en-US" dirty="0"/>
          </a:p>
        </p:txBody>
      </p:sp>
      <p:sp>
        <p:nvSpPr>
          <p:cNvPr id="7" name="Picture Placeholder 4">
            <a:extLst>
              <a:ext uri="{FF2B5EF4-FFF2-40B4-BE49-F238E27FC236}">
                <a16:creationId xmlns:a16="http://schemas.microsoft.com/office/drawing/2014/main" id="{805D607A-0932-4D45-85E9-8409F3427E06}"/>
              </a:ext>
            </a:extLst>
          </p:cNvPr>
          <p:cNvSpPr>
            <a:spLocks noGrp="1"/>
          </p:cNvSpPr>
          <p:nvPr>
            <p:ph type="pic" sz="quarter" idx="12"/>
          </p:nvPr>
        </p:nvSpPr>
        <p:spPr>
          <a:xfrm>
            <a:off x="6177280" y="0"/>
            <a:ext cx="2971800" cy="4498848"/>
          </a:xfrm>
          <a:solidFill>
            <a:schemeClr val="accent5"/>
          </a:solidFill>
        </p:spPr>
        <p:txBody>
          <a:bodyPr>
            <a:normAutofit/>
          </a:bodyPr>
          <a:lstStyle>
            <a:lvl1pPr>
              <a:defRPr sz="2000"/>
            </a:lvl1pPr>
          </a:lstStyle>
          <a:p>
            <a:r>
              <a:rPr lang="en-US"/>
              <a:t>Click icon to add picture</a:t>
            </a:r>
            <a:endParaRPr lang="en-US" dirty="0"/>
          </a:p>
        </p:txBody>
      </p:sp>
      <p:sp>
        <p:nvSpPr>
          <p:cNvPr id="6" name="Picture Placeholder 4">
            <a:extLst>
              <a:ext uri="{FF2B5EF4-FFF2-40B4-BE49-F238E27FC236}">
                <a16:creationId xmlns:a16="http://schemas.microsoft.com/office/drawing/2014/main" id="{68161B2D-4407-42D9-AB65-087A0993DC9B}"/>
              </a:ext>
            </a:extLst>
          </p:cNvPr>
          <p:cNvSpPr>
            <a:spLocks noGrp="1"/>
          </p:cNvSpPr>
          <p:nvPr>
            <p:ph type="pic" sz="quarter" idx="11"/>
          </p:nvPr>
        </p:nvSpPr>
        <p:spPr>
          <a:xfrm>
            <a:off x="9265920" y="0"/>
            <a:ext cx="2971800" cy="4498848"/>
          </a:xfrm>
          <a:solidFill>
            <a:schemeClr val="accent5"/>
          </a:solidFill>
        </p:spPr>
        <p:txBody>
          <a:bodyPr>
            <a:normAutofit/>
          </a:bodyPr>
          <a:lstStyle>
            <a:lvl1pPr>
              <a:defRPr sz="2000"/>
            </a:lvl1pPr>
          </a:lstStyle>
          <a:p>
            <a:r>
              <a:rPr lang="en-US"/>
              <a:t>Click icon to add picture</a:t>
            </a:r>
            <a:endParaRPr lang="en-US" dirty="0"/>
          </a:p>
        </p:txBody>
      </p:sp>
      <p:grpSp>
        <p:nvGrpSpPr>
          <p:cNvPr id="9" name="Bottom Right">
            <a:extLst>
              <a:ext uri="{FF2B5EF4-FFF2-40B4-BE49-F238E27FC236}">
                <a16:creationId xmlns:a16="http://schemas.microsoft.com/office/drawing/2014/main" id="{0ADFF9C3-7C25-4ED5-81ED-9431FC8E32D4}"/>
              </a:ext>
              <a:ext uri="{C183D7F6-B498-43B3-948B-1728B52AA6E4}">
                <adec:decorative xmlns:adec="http://schemas.microsoft.com/office/drawing/2017/decorative" val="1"/>
              </a:ext>
            </a:extLst>
          </p:cNvPr>
          <p:cNvGrpSpPr/>
          <p:nvPr userDrawn="1"/>
        </p:nvGrpSpPr>
        <p:grpSpPr>
          <a:xfrm flipH="1">
            <a:off x="-1" y="4222592"/>
            <a:ext cx="4572000" cy="2635408"/>
            <a:chOff x="7980400" y="3276601"/>
            <a:chExt cx="4211600" cy="3581399"/>
          </a:xfrm>
        </p:grpSpPr>
        <p:grpSp>
          <p:nvGrpSpPr>
            <p:cNvPr id="10" name="Graphic 157">
              <a:extLst>
                <a:ext uri="{FF2B5EF4-FFF2-40B4-BE49-F238E27FC236}">
                  <a16:creationId xmlns:a16="http://schemas.microsoft.com/office/drawing/2014/main" id="{3855FED8-087A-4ECA-B19E-7F86739CBA0B}"/>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2" name="Freeform: Shape 24">
                <a:extLst>
                  <a:ext uri="{FF2B5EF4-FFF2-40B4-BE49-F238E27FC236}">
                    <a16:creationId xmlns:a16="http://schemas.microsoft.com/office/drawing/2014/main" id="{A926BA7E-AF91-486C-A25D-9D87EB199516}"/>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3" name="Freeform: Shape 25">
                <a:extLst>
                  <a:ext uri="{FF2B5EF4-FFF2-40B4-BE49-F238E27FC236}">
                    <a16:creationId xmlns:a16="http://schemas.microsoft.com/office/drawing/2014/main" id="{86FE3C9D-35BA-4B6F-BA75-1B08C63477BB}"/>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4" name="Freeform: Shape 26">
                <a:extLst>
                  <a:ext uri="{FF2B5EF4-FFF2-40B4-BE49-F238E27FC236}">
                    <a16:creationId xmlns:a16="http://schemas.microsoft.com/office/drawing/2014/main" id="{23288AEC-C6CA-4B67-910D-25E4BD97343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5" name="Freeform: Shape 30">
                <a:extLst>
                  <a:ext uri="{FF2B5EF4-FFF2-40B4-BE49-F238E27FC236}">
                    <a16:creationId xmlns:a16="http://schemas.microsoft.com/office/drawing/2014/main" id="{6F549CCC-D405-4BA1-A232-C56449416BE9}"/>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6" name="Freeform: Shape 31">
                <a:extLst>
                  <a:ext uri="{FF2B5EF4-FFF2-40B4-BE49-F238E27FC236}">
                    <a16:creationId xmlns:a16="http://schemas.microsoft.com/office/drawing/2014/main" id="{0173928B-6BE7-48C8-BC2D-FA9D803DE7F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7" name="Freeform: Shape 32">
                <a:extLst>
                  <a:ext uri="{FF2B5EF4-FFF2-40B4-BE49-F238E27FC236}">
                    <a16:creationId xmlns:a16="http://schemas.microsoft.com/office/drawing/2014/main" id="{15D84E21-7BFE-4F1A-AFFC-A624A12B4339}"/>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8" name="Freeform: Shape 36">
                <a:extLst>
                  <a:ext uri="{FF2B5EF4-FFF2-40B4-BE49-F238E27FC236}">
                    <a16:creationId xmlns:a16="http://schemas.microsoft.com/office/drawing/2014/main" id="{2DEA3AAE-0C03-42C2-A70B-763D840692BB}"/>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grpSp>
        <p:sp>
          <p:nvSpPr>
            <p:cNvPr id="11" name="Freeform: Shape 23">
              <a:extLst>
                <a:ext uri="{FF2B5EF4-FFF2-40B4-BE49-F238E27FC236}">
                  <a16:creationId xmlns:a16="http://schemas.microsoft.com/office/drawing/2014/main" id="{B7386810-4CAD-4571-8758-D163D51A48FB}"/>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dirty="0"/>
            </a:p>
          </p:txBody>
        </p:sp>
      </p:gr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n for Product Laun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a:normAutofit/>
          </a:bodyPr>
          <a:lstStyle>
            <a:lvl1pPr>
              <a:defRPr sz="3000"/>
            </a:lvl1pPr>
          </a:lstStyle>
          <a:p>
            <a:r>
              <a:rPr lang="en-US"/>
              <a:t>Click to edit Master title style</a:t>
            </a:r>
            <a:endParaRPr lang="en-US" dirty="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dirty="0"/>
            </a:p>
          </p:txBody>
        </p:sp>
      </p:grpSp>
      <p:sp>
        <p:nvSpPr>
          <p:cNvPr id="17" name="Rectangle 16">
            <a:extLst>
              <a:ext uri="{FF2B5EF4-FFF2-40B4-BE49-F238E27FC236}">
                <a16:creationId xmlns:a16="http://schemas.microsoft.com/office/drawing/2014/main" id="{DCE235D5-C9A4-4BE8-BA73-CB43044C0191}"/>
              </a:ext>
              <a:ext uri="{C183D7F6-B498-43B3-948B-1728B52AA6E4}">
                <adec:decorative xmlns:adec="http://schemas.microsoft.com/office/drawing/2017/decorative" val="1"/>
              </a:ext>
            </a:extLst>
          </p:cNvPr>
          <p:cNvSpPr/>
          <p:nvPr userDrawn="1"/>
        </p:nvSpPr>
        <p:spPr>
          <a:xfrm>
            <a:off x="838200" y="2124766"/>
            <a:ext cx="1828800" cy="27432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FE335D8-9532-4971-B398-4A92330E0E3F}"/>
              </a:ext>
              <a:ext uri="{C183D7F6-B498-43B3-948B-1728B52AA6E4}">
                <adec:decorative xmlns:adec="http://schemas.microsoft.com/office/drawing/2017/decorative" val="1"/>
              </a:ext>
            </a:extLst>
          </p:cNvPr>
          <p:cNvSpPr/>
          <p:nvPr userDrawn="1"/>
        </p:nvSpPr>
        <p:spPr>
          <a:xfrm>
            <a:off x="3008521" y="2120360"/>
            <a:ext cx="1828800" cy="27432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D1A1F96-B917-4C7C-AC49-6F5A63D2D228}"/>
              </a:ext>
              <a:ext uri="{C183D7F6-B498-43B3-948B-1728B52AA6E4}">
                <adec:decorative xmlns:adec="http://schemas.microsoft.com/office/drawing/2017/decorative" val="1"/>
              </a:ext>
            </a:extLst>
          </p:cNvPr>
          <p:cNvSpPr/>
          <p:nvPr userDrawn="1"/>
        </p:nvSpPr>
        <p:spPr>
          <a:xfrm>
            <a:off x="5178842" y="2115954"/>
            <a:ext cx="1828800" cy="2743200"/>
          </a:xfrm>
          <a:prstGeom prst="rect">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1092F025-DDF7-4E7F-8D91-219F785DC6E3}"/>
              </a:ext>
              <a:ext uri="{C183D7F6-B498-43B3-948B-1728B52AA6E4}">
                <adec:decorative xmlns:adec="http://schemas.microsoft.com/office/drawing/2017/decorative" val="1"/>
              </a:ext>
            </a:extLst>
          </p:cNvPr>
          <p:cNvSpPr/>
          <p:nvPr userDrawn="1"/>
        </p:nvSpPr>
        <p:spPr>
          <a:xfrm>
            <a:off x="7349163" y="2111548"/>
            <a:ext cx="1828800" cy="2743200"/>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E61C09E-D15F-45A5-B238-7BCA8F433045}"/>
              </a:ext>
              <a:ext uri="{C183D7F6-B498-43B3-948B-1728B52AA6E4}">
                <adec:decorative xmlns:adec="http://schemas.microsoft.com/office/drawing/2017/decorative" val="1"/>
              </a:ext>
            </a:extLst>
          </p:cNvPr>
          <p:cNvSpPr/>
          <p:nvPr userDrawn="1"/>
        </p:nvSpPr>
        <p:spPr>
          <a:xfrm>
            <a:off x="9519484" y="2129173"/>
            <a:ext cx="1828800" cy="274320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nline Image Placeholder 28">
            <a:extLst>
              <a:ext uri="{FF2B5EF4-FFF2-40B4-BE49-F238E27FC236}">
                <a16:creationId xmlns:a16="http://schemas.microsoft.com/office/drawing/2014/main" id="{4C52CFE3-834C-47CD-B83D-EE3E9BDF7EB0}"/>
              </a:ext>
            </a:extLst>
          </p:cNvPr>
          <p:cNvSpPr>
            <a:spLocks noGrp="1"/>
          </p:cNvSpPr>
          <p:nvPr>
            <p:ph type="clipArt" sz="quarter" idx="14" hasCustomPrompt="1"/>
          </p:nvPr>
        </p:nvSpPr>
        <p:spPr>
          <a:xfrm>
            <a:off x="1408176" y="2423160"/>
            <a:ext cx="685800" cy="685800"/>
          </a:xfrm>
        </p:spPr>
        <p:txBody>
          <a:bodyPr>
            <a:normAutofit/>
          </a:bodyPr>
          <a:lstStyle>
            <a:lvl1pPr>
              <a:defRPr sz="1000"/>
            </a:lvl1pPr>
          </a:lstStyle>
          <a:p>
            <a:r>
              <a:rPr lang="en-US" dirty="0"/>
              <a:t>Icon</a:t>
            </a:r>
          </a:p>
        </p:txBody>
      </p:sp>
      <p:sp>
        <p:nvSpPr>
          <p:cNvPr id="35" name="Text Placeholder 34">
            <a:extLst>
              <a:ext uri="{FF2B5EF4-FFF2-40B4-BE49-F238E27FC236}">
                <a16:creationId xmlns:a16="http://schemas.microsoft.com/office/drawing/2014/main" id="{1982BCC9-60AF-46F4-9F98-66B6A4EECD88}"/>
              </a:ext>
            </a:extLst>
          </p:cNvPr>
          <p:cNvSpPr>
            <a:spLocks noGrp="1"/>
          </p:cNvSpPr>
          <p:nvPr>
            <p:ph type="body" sz="quarter" idx="18" hasCustomPrompt="1"/>
          </p:nvPr>
        </p:nvSpPr>
        <p:spPr>
          <a:xfrm>
            <a:off x="932688" y="3364992"/>
            <a:ext cx="1645920" cy="310896"/>
          </a:xfrm>
        </p:spPr>
        <p:txBody>
          <a:bodyPr>
            <a:noAutofit/>
          </a:bodyPr>
          <a:lstStyle>
            <a:lvl1pPr marL="0" indent="0" algn="ctr">
              <a:buNone/>
              <a:defRPr sz="1400" b="1">
                <a:solidFill>
                  <a:schemeClr val="tx2"/>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TITLE</a:t>
            </a:r>
          </a:p>
        </p:txBody>
      </p:sp>
      <p:sp>
        <p:nvSpPr>
          <p:cNvPr id="37" name="Text Placeholder 36">
            <a:extLst>
              <a:ext uri="{FF2B5EF4-FFF2-40B4-BE49-F238E27FC236}">
                <a16:creationId xmlns:a16="http://schemas.microsoft.com/office/drawing/2014/main" id="{9F8538CE-C709-4E03-BEA0-595C4832887D}"/>
              </a:ext>
            </a:extLst>
          </p:cNvPr>
          <p:cNvSpPr>
            <a:spLocks noGrp="1"/>
          </p:cNvSpPr>
          <p:nvPr>
            <p:ph type="body" sz="quarter" idx="19" hasCustomPrompt="1"/>
          </p:nvPr>
        </p:nvSpPr>
        <p:spPr>
          <a:xfrm>
            <a:off x="933450" y="3721516"/>
            <a:ext cx="1645920" cy="832104"/>
          </a:xfrm>
        </p:spPr>
        <p:txBody>
          <a:bodyPr>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29" name="Online Image Placeholder 28">
            <a:extLst>
              <a:ext uri="{FF2B5EF4-FFF2-40B4-BE49-F238E27FC236}">
                <a16:creationId xmlns:a16="http://schemas.microsoft.com/office/drawing/2014/main" id="{DBF1F06A-E008-4A1F-B15D-8B17A96843C4}"/>
              </a:ext>
            </a:extLst>
          </p:cNvPr>
          <p:cNvSpPr>
            <a:spLocks noGrp="1"/>
          </p:cNvSpPr>
          <p:nvPr>
            <p:ph type="clipArt" sz="quarter" idx="13" hasCustomPrompt="1"/>
          </p:nvPr>
        </p:nvSpPr>
        <p:spPr>
          <a:xfrm>
            <a:off x="3584448" y="2423160"/>
            <a:ext cx="685800" cy="685800"/>
          </a:xfrm>
        </p:spPr>
        <p:txBody>
          <a:bodyPr>
            <a:normAutofit/>
          </a:bodyPr>
          <a:lstStyle>
            <a:lvl1pPr>
              <a:defRPr sz="1000"/>
            </a:lvl1pPr>
          </a:lstStyle>
          <a:p>
            <a:r>
              <a:rPr lang="en-US" dirty="0"/>
              <a:t>Icon</a:t>
            </a:r>
          </a:p>
        </p:txBody>
      </p:sp>
      <p:sp>
        <p:nvSpPr>
          <p:cNvPr id="38" name="Text Placeholder 34">
            <a:extLst>
              <a:ext uri="{FF2B5EF4-FFF2-40B4-BE49-F238E27FC236}">
                <a16:creationId xmlns:a16="http://schemas.microsoft.com/office/drawing/2014/main" id="{22E02583-A68C-461F-A7EA-CCB799FF8CE4}"/>
              </a:ext>
            </a:extLst>
          </p:cNvPr>
          <p:cNvSpPr>
            <a:spLocks noGrp="1"/>
          </p:cNvSpPr>
          <p:nvPr>
            <p:ph type="body" sz="quarter" idx="20" hasCustomPrompt="1"/>
          </p:nvPr>
        </p:nvSpPr>
        <p:spPr>
          <a:xfrm>
            <a:off x="3099816" y="3355848"/>
            <a:ext cx="1645920" cy="310896"/>
          </a:xfrm>
        </p:spPr>
        <p:txBody>
          <a:bodyPr>
            <a:noAutofit/>
          </a:bodyPr>
          <a:lstStyle>
            <a:lvl1pPr marL="0" indent="0" algn="ctr">
              <a:buNone/>
              <a:defRPr sz="1400" b="1">
                <a:solidFill>
                  <a:schemeClr val="accent1"/>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TITLE</a:t>
            </a:r>
          </a:p>
        </p:txBody>
      </p:sp>
      <p:sp>
        <p:nvSpPr>
          <p:cNvPr id="39" name="Text Placeholder 36">
            <a:extLst>
              <a:ext uri="{FF2B5EF4-FFF2-40B4-BE49-F238E27FC236}">
                <a16:creationId xmlns:a16="http://schemas.microsoft.com/office/drawing/2014/main" id="{28AFEAEF-5DBC-4899-A91D-67ACF62EE8EE}"/>
              </a:ext>
            </a:extLst>
          </p:cNvPr>
          <p:cNvSpPr>
            <a:spLocks noGrp="1"/>
          </p:cNvSpPr>
          <p:nvPr>
            <p:ph type="body" sz="quarter" idx="21" hasCustomPrompt="1"/>
          </p:nvPr>
        </p:nvSpPr>
        <p:spPr>
          <a:xfrm>
            <a:off x="3099816" y="3721516"/>
            <a:ext cx="1645920" cy="832104"/>
          </a:xfrm>
        </p:spPr>
        <p:txBody>
          <a:bodyPr>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31" name="Online Image Placeholder 28">
            <a:extLst>
              <a:ext uri="{FF2B5EF4-FFF2-40B4-BE49-F238E27FC236}">
                <a16:creationId xmlns:a16="http://schemas.microsoft.com/office/drawing/2014/main" id="{4E80734C-00E1-4859-9CBC-72F685ED3ECA}"/>
              </a:ext>
            </a:extLst>
          </p:cNvPr>
          <p:cNvSpPr>
            <a:spLocks noGrp="1"/>
          </p:cNvSpPr>
          <p:nvPr>
            <p:ph type="clipArt" sz="quarter" idx="15" hasCustomPrompt="1"/>
          </p:nvPr>
        </p:nvSpPr>
        <p:spPr>
          <a:xfrm>
            <a:off x="5751576" y="2423160"/>
            <a:ext cx="685800" cy="685800"/>
          </a:xfrm>
        </p:spPr>
        <p:txBody>
          <a:bodyPr>
            <a:normAutofit/>
          </a:bodyPr>
          <a:lstStyle>
            <a:lvl1pPr>
              <a:defRPr sz="1000"/>
            </a:lvl1pPr>
          </a:lstStyle>
          <a:p>
            <a:r>
              <a:rPr lang="en-US" dirty="0"/>
              <a:t>Icon</a:t>
            </a:r>
          </a:p>
        </p:txBody>
      </p:sp>
      <p:sp>
        <p:nvSpPr>
          <p:cNvPr id="40" name="Text Placeholder 34">
            <a:extLst>
              <a:ext uri="{FF2B5EF4-FFF2-40B4-BE49-F238E27FC236}">
                <a16:creationId xmlns:a16="http://schemas.microsoft.com/office/drawing/2014/main" id="{2BCDF99A-2A2D-450C-A2EC-855BF8CF3461}"/>
              </a:ext>
            </a:extLst>
          </p:cNvPr>
          <p:cNvSpPr>
            <a:spLocks noGrp="1"/>
          </p:cNvSpPr>
          <p:nvPr>
            <p:ph type="body" sz="quarter" idx="22" hasCustomPrompt="1"/>
          </p:nvPr>
        </p:nvSpPr>
        <p:spPr>
          <a:xfrm>
            <a:off x="5266944" y="3355848"/>
            <a:ext cx="1645920" cy="310896"/>
          </a:xfrm>
        </p:spPr>
        <p:txBody>
          <a:bodyPr>
            <a:noAutofit/>
          </a:bodyPr>
          <a:lstStyle>
            <a:lvl1pPr marL="0" indent="0" algn="ctr">
              <a:buNone/>
              <a:defRPr sz="1400" b="1">
                <a:solidFill>
                  <a:schemeClr val="accent4">
                    <a:lumMod val="75000"/>
                  </a:schemeClr>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TITLE</a:t>
            </a:r>
          </a:p>
        </p:txBody>
      </p:sp>
      <p:sp>
        <p:nvSpPr>
          <p:cNvPr id="41" name="Text Placeholder 36">
            <a:extLst>
              <a:ext uri="{FF2B5EF4-FFF2-40B4-BE49-F238E27FC236}">
                <a16:creationId xmlns:a16="http://schemas.microsoft.com/office/drawing/2014/main" id="{F9B9826B-7B62-4748-A213-35BC39ABA1B0}"/>
              </a:ext>
            </a:extLst>
          </p:cNvPr>
          <p:cNvSpPr>
            <a:spLocks noGrp="1"/>
          </p:cNvSpPr>
          <p:nvPr>
            <p:ph type="body" sz="quarter" idx="23" hasCustomPrompt="1"/>
          </p:nvPr>
        </p:nvSpPr>
        <p:spPr>
          <a:xfrm>
            <a:off x="5266944" y="3721516"/>
            <a:ext cx="1645920" cy="832104"/>
          </a:xfrm>
        </p:spPr>
        <p:txBody>
          <a:bodyPr>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32" name="Online Image Placeholder 28">
            <a:extLst>
              <a:ext uri="{FF2B5EF4-FFF2-40B4-BE49-F238E27FC236}">
                <a16:creationId xmlns:a16="http://schemas.microsoft.com/office/drawing/2014/main" id="{A4C3FC1B-B692-43CB-A148-E1C8F5215715}"/>
              </a:ext>
            </a:extLst>
          </p:cNvPr>
          <p:cNvSpPr>
            <a:spLocks noGrp="1"/>
          </p:cNvSpPr>
          <p:nvPr>
            <p:ph type="clipArt" sz="quarter" idx="16" hasCustomPrompt="1"/>
          </p:nvPr>
        </p:nvSpPr>
        <p:spPr>
          <a:xfrm>
            <a:off x="7964424" y="2459736"/>
            <a:ext cx="685800" cy="685800"/>
          </a:xfrm>
        </p:spPr>
        <p:txBody>
          <a:bodyPr>
            <a:normAutofit/>
          </a:bodyPr>
          <a:lstStyle>
            <a:lvl1pPr>
              <a:defRPr sz="1000"/>
            </a:lvl1pPr>
          </a:lstStyle>
          <a:p>
            <a:r>
              <a:rPr lang="en-US" dirty="0"/>
              <a:t>Icon</a:t>
            </a:r>
          </a:p>
        </p:txBody>
      </p:sp>
      <p:sp>
        <p:nvSpPr>
          <p:cNvPr id="42" name="Text Placeholder 34">
            <a:extLst>
              <a:ext uri="{FF2B5EF4-FFF2-40B4-BE49-F238E27FC236}">
                <a16:creationId xmlns:a16="http://schemas.microsoft.com/office/drawing/2014/main" id="{6F67F147-F73B-41A8-BDE9-C0362A2496D1}"/>
              </a:ext>
            </a:extLst>
          </p:cNvPr>
          <p:cNvSpPr>
            <a:spLocks noGrp="1"/>
          </p:cNvSpPr>
          <p:nvPr>
            <p:ph type="body" sz="quarter" idx="24" hasCustomPrompt="1"/>
          </p:nvPr>
        </p:nvSpPr>
        <p:spPr>
          <a:xfrm>
            <a:off x="7443216" y="3355848"/>
            <a:ext cx="1645920" cy="310896"/>
          </a:xfrm>
        </p:spPr>
        <p:txBody>
          <a:bodyPr>
            <a:noAutofit/>
          </a:bodyPr>
          <a:lstStyle>
            <a:lvl1pPr marL="0" indent="0" algn="ctr">
              <a:buNone/>
              <a:defRPr sz="1400" b="1">
                <a:solidFill>
                  <a:schemeClr val="accent3">
                    <a:lumMod val="75000"/>
                  </a:schemeClr>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TITLE</a:t>
            </a:r>
          </a:p>
        </p:txBody>
      </p:sp>
      <p:sp>
        <p:nvSpPr>
          <p:cNvPr id="43" name="Text Placeholder 36">
            <a:extLst>
              <a:ext uri="{FF2B5EF4-FFF2-40B4-BE49-F238E27FC236}">
                <a16:creationId xmlns:a16="http://schemas.microsoft.com/office/drawing/2014/main" id="{05CCB676-6291-4B66-8B0C-D2807FFDC06A}"/>
              </a:ext>
            </a:extLst>
          </p:cNvPr>
          <p:cNvSpPr>
            <a:spLocks noGrp="1"/>
          </p:cNvSpPr>
          <p:nvPr>
            <p:ph type="body" sz="quarter" idx="25" hasCustomPrompt="1"/>
          </p:nvPr>
        </p:nvSpPr>
        <p:spPr>
          <a:xfrm>
            <a:off x="7443216" y="3721516"/>
            <a:ext cx="1645920" cy="832104"/>
          </a:xfrm>
        </p:spPr>
        <p:txBody>
          <a:bodyPr>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33" name="Online Image Placeholder 28">
            <a:extLst>
              <a:ext uri="{FF2B5EF4-FFF2-40B4-BE49-F238E27FC236}">
                <a16:creationId xmlns:a16="http://schemas.microsoft.com/office/drawing/2014/main" id="{FE385F6E-CA59-470E-B2EE-A9275BD02513}"/>
              </a:ext>
            </a:extLst>
          </p:cNvPr>
          <p:cNvSpPr>
            <a:spLocks noGrp="1"/>
          </p:cNvSpPr>
          <p:nvPr>
            <p:ph type="clipArt" sz="quarter" idx="17" hasCustomPrompt="1"/>
          </p:nvPr>
        </p:nvSpPr>
        <p:spPr>
          <a:xfrm>
            <a:off x="10085832" y="2459736"/>
            <a:ext cx="685800" cy="685800"/>
          </a:xfrm>
        </p:spPr>
        <p:txBody>
          <a:bodyPr>
            <a:normAutofit/>
          </a:bodyPr>
          <a:lstStyle>
            <a:lvl1pPr>
              <a:defRPr sz="1000"/>
            </a:lvl1pPr>
          </a:lstStyle>
          <a:p>
            <a:r>
              <a:rPr lang="en-US" dirty="0"/>
              <a:t>Icon</a:t>
            </a:r>
          </a:p>
        </p:txBody>
      </p:sp>
      <p:sp>
        <p:nvSpPr>
          <p:cNvPr id="44" name="Text Placeholder 34">
            <a:extLst>
              <a:ext uri="{FF2B5EF4-FFF2-40B4-BE49-F238E27FC236}">
                <a16:creationId xmlns:a16="http://schemas.microsoft.com/office/drawing/2014/main" id="{ED597C6A-309C-4388-AD51-3CA4C7D32298}"/>
              </a:ext>
            </a:extLst>
          </p:cNvPr>
          <p:cNvSpPr>
            <a:spLocks noGrp="1"/>
          </p:cNvSpPr>
          <p:nvPr>
            <p:ph type="body" sz="quarter" idx="26" hasCustomPrompt="1"/>
          </p:nvPr>
        </p:nvSpPr>
        <p:spPr>
          <a:xfrm>
            <a:off x="9610344" y="3359348"/>
            <a:ext cx="1645920" cy="310896"/>
          </a:xfrm>
        </p:spPr>
        <p:txBody>
          <a:bodyPr>
            <a:noAutofit/>
          </a:bodyPr>
          <a:lstStyle>
            <a:lvl1pPr marL="0" indent="0" algn="ctr">
              <a:buNone/>
              <a:defRPr sz="1400" b="1">
                <a:solidFill>
                  <a:schemeClr val="accent6"/>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TITLE</a:t>
            </a:r>
          </a:p>
        </p:txBody>
      </p:sp>
      <p:sp>
        <p:nvSpPr>
          <p:cNvPr id="45" name="Text Placeholder 36">
            <a:extLst>
              <a:ext uri="{FF2B5EF4-FFF2-40B4-BE49-F238E27FC236}">
                <a16:creationId xmlns:a16="http://schemas.microsoft.com/office/drawing/2014/main" id="{4FAEDD7A-7EFF-4683-B485-0E7C891E8465}"/>
              </a:ext>
            </a:extLst>
          </p:cNvPr>
          <p:cNvSpPr>
            <a:spLocks noGrp="1"/>
          </p:cNvSpPr>
          <p:nvPr>
            <p:ph type="body" sz="quarter" idx="27" hasCustomPrompt="1"/>
          </p:nvPr>
        </p:nvSpPr>
        <p:spPr>
          <a:xfrm>
            <a:off x="9610344" y="3721516"/>
            <a:ext cx="1645920" cy="832104"/>
          </a:xfrm>
        </p:spPr>
        <p:txBody>
          <a:bodyPr>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27865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a:normAutofit/>
          </a:bodyPr>
          <a:lstStyle>
            <a:lvl1pPr>
              <a:defRPr sz="3000"/>
            </a:lvl1pPr>
          </a:lstStyle>
          <a:p>
            <a:r>
              <a:rPr lang="en-US"/>
              <a:t>Click to edit Master title style</a:t>
            </a:r>
            <a:endParaRPr lang="en-US" dirty="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dirty="0"/>
            </a:p>
          </p:txBody>
        </p:sp>
      </p:grpSp>
      <p:cxnSp>
        <p:nvCxnSpPr>
          <p:cNvPr id="17" name="Straight Connector 16">
            <a:extLst>
              <a:ext uri="{FF2B5EF4-FFF2-40B4-BE49-F238E27FC236}">
                <a16:creationId xmlns:a16="http://schemas.microsoft.com/office/drawing/2014/main" id="{63BA1E84-270B-4FFF-AE2D-1118555EA543}"/>
              </a:ext>
              <a:ext uri="{C183D7F6-B498-43B3-948B-1728B52AA6E4}">
                <adec:decorative xmlns:adec="http://schemas.microsoft.com/office/drawing/2017/decorative" val="1"/>
              </a:ext>
            </a:extLst>
          </p:cNvPr>
          <p:cNvCxnSpPr>
            <a:cxnSpLocks/>
          </p:cNvCxnSpPr>
          <p:nvPr userDrawn="1"/>
        </p:nvCxnSpPr>
        <p:spPr>
          <a:xfrm>
            <a:off x="838200" y="3492029"/>
            <a:ext cx="1045824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F276568E-688A-4E48-A2E2-309074BB84F4}"/>
              </a:ext>
            </a:extLst>
          </p:cNvPr>
          <p:cNvSpPr>
            <a:spLocks noGrp="1"/>
          </p:cNvSpPr>
          <p:nvPr>
            <p:ph type="body" sz="quarter" idx="13" hasCustomPrompt="1"/>
          </p:nvPr>
        </p:nvSpPr>
        <p:spPr>
          <a:xfrm>
            <a:off x="841248" y="2331720"/>
            <a:ext cx="2286000" cy="457200"/>
          </a:xfrm>
        </p:spPr>
        <p:txBody>
          <a:bodyPr>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22" name="Text Placeholder 18">
            <a:extLst>
              <a:ext uri="{FF2B5EF4-FFF2-40B4-BE49-F238E27FC236}">
                <a16:creationId xmlns:a16="http://schemas.microsoft.com/office/drawing/2014/main" id="{F7B45EFE-7518-4339-BC12-BDB6AE6B455D}"/>
              </a:ext>
            </a:extLst>
          </p:cNvPr>
          <p:cNvSpPr>
            <a:spLocks noGrp="1"/>
          </p:cNvSpPr>
          <p:nvPr>
            <p:ph type="body" sz="quarter" idx="15" hasCustomPrompt="1"/>
          </p:nvPr>
        </p:nvSpPr>
        <p:spPr>
          <a:xfrm>
            <a:off x="4956048" y="2331720"/>
            <a:ext cx="2286000" cy="457200"/>
          </a:xfrm>
        </p:spPr>
        <p:txBody>
          <a:bodyPr>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24" name="Text Placeholder 18">
            <a:extLst>
              <a:ext uri="{FF2B5EF4-FFF2-40B4-BE49-F238E27FC236}">
                <a16:creationId xmlns:a16="http://schemas.microsoft.com/office/drawing/2014/main" id="{90914F75-CCEE-4A83-B123-C63AEE559134}"/>
              </a:ext>
            </a:extLst>
          </p:cNvPr>
          <p:cNvSpPr>
            <a:spLocks noGrp="1"/>
          </p:cNvSpPr>
          <p:nvPr>
            <p:ph type="body" sz="quarter" idx="17" hasCustomPrompt="1"/>
          </p:nvPr>
        </p:nvSpPr>
        <p:spPr>
          <a:xfrm>
            <a:off x="9061704" y="2331720"/>
            <a:ext cx="2286000" cy="457200"/>
          </a:xfrm>
        </p:spPr>
        <p:txBody>
          <a:bodyPr>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21" name="Text Placeholder 20">
            <a:extLst>
              <a:ext uri="{FF2B5EF4-FFF2-40B4-BE49-F238E27FC236}">
                <a16:creationId xmlns:a16="http://schemas.microsoft.com/office/drawing/2014/main" id="{9F457D21-9E5C-42C3-B963-EB5C573E471B}"/>
              </a:ext>
            </a:extLst>
          </p:cNvPr>
          <p:cNvSpPr>
            <a:spLocks noGrp="1"/>
          </p:cNvSpPr>
          <p:nvPr>
            <p:ph type="body" sz="quarter" idx="14" hasCustomPrompt="1"/>
          </p:nvPr>
        </p:nvSpPr>
        <p:spPr>
          <a:xfrm>
            <a:off x="1069848" y="2825496"/>
            <a:ext cx="1828800" cy="310896"/>
          </a:xfrm>
        </p:spPr>
        <p:txBody>
          <a:bodyPr anchor="ctr" anchorCtr="1">
            <a:noAutofit/>
          </a:bodyPr>
          <a:lstStyle>
            <a:lvl1pPr marL="0" indent="0" algn="ctr">
              <a:buNone/>
              <a:defRPr sz="1400" b="1">
                <a:solidFill>
                  <a:schemeClr val="tx2"/>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ADD TITLE</a:t>
            </a:r>
          </a:p>
        </p:txBody>
      </p:sp>
      <p:sp>
        <p:nvSpPr>
          <p:cNvPr id="23" name="Text Placeholder 20">
            <a:extLst>
              <a:ext uri="{FF2B5EF4-FFF2-40B4-BE49-F238E27FC236}">
                <a16:creationId xmlns:a16="http://schemas.microsoft.com/office/drawing/2014/main" id="{85718815-3BB8-4E88-99D1-02A1711B5F1B}"/>
              </a:ext>
            </a:extLst>
          </p:cNvPr>
          <p:cNvSpPr>
            <a:spLocks noGrp="1"/>
          </p:cNvSpPr>
          <p:nvPr>
            <p:ph type="body" sz="quarter" idx="16" hasCustomPrompt="1"/>
          </p:nvPr>
        </p:nvSpPr>
        <p:spPr>
          <a:xfrm>
            <a:off x="5175504" y="2816352"/>
            <a:ext cx="1828800" cy="310896"/>
          </a:xfrm>
        </p:spPr>
        <p:txBody>
          <a:bodyPr anchor="ctr" anchorCtr="1">
            <a:noAutofit/>
          </a:bodyPr>
          <a:lstStyle>
            <a:lvl1pPr marL="0" indent="0" algn="ctr">
              <a:buNone/>
              <a:defRPr sz="1400" b="1">
                <a:solidFill>
                  <a:schemeClr val="accent3"/>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ADD TITLE</a:t>
            </a:r>
          </a:p>
        </p:txBody>
      </p:sp>
      <p:sp>
        <p:nvSpPr>
          <p:cNvPr id="25" name="Text Placeholder 20">
            <a:extLst>
              <a:ext uri="{FF2B5EF4-FFF2-40B4-BE49-F238E27FC236}">
                <a16:creationId xmlns:a16="http://schemas.microsoft.com/office/drawing/2014/main" id="{A2791BA3-A25E-47AA-BE4F-061E39494562}"/>
              </a:ext>
            </a:extLst>
          </p:cNvPr>
          <p:cNvSpPr>
            <a:spLocks noGrp="1"/>
          </p:cNvSpPr>
          <p:nvPr>
            <p:ph type="body" sz="quarter" idx="18" hasCustomPrompt="1"/>
          </p:nvPr>
        </p:nvSpPr>
        <p:spPr>
          <a:xfrm>
            <a:off x="9281160" y="2825496"/>
            <a:ext cx="1828800" cy="310896"/>
          </a:xfrm>
        </p:spPr>
        <p:txBody>
          <a:bodyPr anchor="ctr" anchorCtr="1">
            <a:noAutofit/>
          </a:bodyPr>
          <a:lstStyle>
            <a:lvl1pPr marL="0" indent="0" algn="ctr">
              <a:buNone/>
              <a:defRPr sz="1400" b="1">
                <a:solidFill>
                  <a:schemeClr val="accent6"/>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ADD TITLE</a:t>
            </a:r>
          </a:p>
        </p:txBody>
      </p:sp>
      <p:sp>
        <p:nvSpPr>
          <p:cNvPr id="27" name="Text Placeholder 20">
            <a:extLst>
              <a:ext uri="{FF2B5EF4-FFF2-40B4-BE49-F238E27FC236}">
                <a16:creationId xmlns:a16="http://schemas.microsoft.com/office/drawing/2014/main" id="{A7F9C1F7-7C6C-4753-971D-57FC507D0C24}"/>
              </a:ext>
            </a:extLst>
          </p:cNvPr>
          <p:cNvSpPr>
            <a:spLocks noGrp="1"/>
          </p:cNvSpPr>
          <p:nvPr>
            <p:ph type="body" sz="quarter" idx="20" hasCustomPrompt="1"/>
          </p:nvPr>
        </p:nvSpPr>
        <p:spPr>
          <a:xfrm>
            <a:off x="3127248" y="3895344"/>
            <a:ext cx="1828800" cy="310896"/>
          </a:xfrm>
        </p:spPr>
        <p:txBody>
          <a:bodyPr anchor="ctr" anchorCtr="1">
            <a:noAutofit/>
          </a:bodyPr>
          <a:lstStyle>
            <a:lvl1pPr marL="0" indent="0" algn="ctr">
              <a:buNone/>
              <a:defRPr sz="1400" b="1">
                <a:solidFill>
                  <a:schemeClr val="accent1"/>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ADD TITLE</a:t>
            </a:r>
          </a:p>
        </p:txBody>
      </p:sp>
      <p:sp>
        <p:nvSpPr>
          <p:cNvPr id="29" name="Text Placeholder 20">
            <a:extLst>
              <a:ext uri="{FF2B5EF4-FFF2-40B4-BE49-F238E27FC236}">
                <a16:creationId xmlns:a16="http://schemas.microsoft.com/office/drawing/2014/main" id="{25B6F234-5859-479D-A644-428DF6706712}"/>
              </a:ext>
            </a:extLst>
          </p:cNvPr>
          <p:cNvSpPr>
            <a:spLocks noGrp="1"/>
          </p:cNvSpPr>
          <p:nvPr>
            <p:ph type="body" sz="quarter" idx="22" hasCustomPrompt="1"/>
          </p:nvPr>
        </p:nvSpPr>
        <p:spPr>
          <a:xfrm>
            <a:off x="7232904" y="3895344"/>
            <a:ext cx="1828800" cy="310896"/>
          </a:xfrm>
        </p:spPr>
        <p:txBody>
          <a:bodyPr anchor="ctr" anchorCtr="1">
            <a:noAutofit/>
          </a:bodyPr>
          <a:lstStyle>
            <a:lvl1pPr marL="0" indent="0" algn="ctr">
              <a:buNone/>
              <a:defRPr sz="1400" b="1">
                <a:solidFill>
                  <a:schemeClr val="accent5"/>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ADD TITLE</a:t>
            </a:r>
          </a:p>
        </p:txBody>
      </p:sp>
      <p:sp>
        <p:nvSpPr>
          <p:cNvPr id="26" name="Text Placeholder 18">
            <a:extLst>
              <a:ext uri="{FF2B5EF4-FFF2-40B4-BE49-F238E27FC236}">
                <a16:creationId xmlns:a16="http://schemas.microsoft.com/office/drawing/2014/main" id="{241AC019-59F4-46A4-A11D-8961BADF3B90}"/>
              </a:ext>
            </a:extLst>
          </p:cNvPr>
          <p:cNvSpPr>
            <a:spLocks noGrp="1"/>
          </p:cNvSpPr>
          <p:nvPr>
            <p:ph type="body" sz="quarter" idx="19" hasCustomPrompt="1"/>
          </p:nvPr>
        </p:nvSpPr>
        <p:spPr>
          <a:xfrm>
            <a:off x="2898648" y="4206240"/>
            <a:ext cx="2286000" cy="457200"/>
          </a:xfrm>
        </p:spPr>
        <p:txBody>
          <a:bodyPr>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28" name="Text Placeholder 18">
            <a:extLst>
              <a:ext uri="{FF2B5EF4-FFF2-40B4-BE49-F238E27FC236}">
                <a16:creationId xmlns:a16="http://schemas.microsoft.com/office/drawing/2014/main" id="{BDB73453-5E3B-4D0C-A15D-1D4D97053A58}"/>
              </a:ext>
            </a:extLst>
          </p:cNvPr>
          <p:cNvSpPr>
            <a:spLocks noGrp="1"/>
          </p:cNvSpPr>
          <p:nvPr>
            <p:ph type="body" sz="quarter" idx="21" hasCustomPrompt="1"/>
          </p:nvPr>
        </p:nvSpPr>
        <p:spPr>
          <a:xfrm>
            <a:off x="6986016" y="4206240"/>
            <a:ext cx="2286000" cy="457200"/>
          </a:xfrm>
        </p:spPr>
        <p:txBody>
          <a:bodyPr>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267233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3584448" y="365125"/>
            <a:ext cx="8353426" cy="1325563"/>
          </a:xfrm>
        </p:spPr>
        <p:txBody>
          <a:bodyPr>
            <a:normAutofit/>
          </a:bodyPr>
          <a:lstStyle>
            <a:lvl1pPr>
              <a:defRPr sz="3000" baseline="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9D9DEB19-D619-47AB-BE94-FA3DDA460083}"/>
              </a:ext>
            </a:extLst>
          </p:cNvPr>
          <p:cNvSpPr>
            <a:spLocks noGrp="1"/>
          </p:cNvSpPr>
          <p:nvPr>
            <p:ph type="pic" sz="quarter" idx="13"/>
          </p:nvPr>
        </p:nvSpPr>
        <p:spPr>
          <a:xfrm>
            <a:off x="0" y="0"/>
            <a:ext cx="3044952" cy="6858000"/>
          </a:xfrm>
          <a:solidFill>
            <a:schemeClr val="accent5"/>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3584448" y="1681163"/>
            <a:ext cx="3483864" cy="823912"/>
          </a:xfrm>
        </p:spPr>
        <p:txBody>
          <a:bodyPr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3584448" y="2505075"/>
            <a:ext cx="3483864" cy="3474720"/>
          </a:xfrm>
        </p:spPr>
        <p:txBody>
          <a:bodyPr>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7543800" y="1681163"/>
            <a:ext cx="3483864" cy="823912"/>
          </a:xfrm>
        </p:spPr>
        <p:txBody>
          <a:bodyPr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543800" y="2505075"/>
            <a:ext cx="3483864" cy="3474720"/>
          </a:xfrm>
        </p:spPr>
        <p:txBody>
          <a:bodyPr>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grpSp>
        <p:nvGrpSpPr>
          <p:cNvPr id="12" name="Bottom Right">
            <a:extLst>
              <a:ext uri="{FF2B5EF4-FFF2-40B4-BE49-F238E27FC236}">
                <a16:creationId xmlns:a16="http://schemas.microsoft.com/office/drawing/2014/main" id="{1667A1E8-3018-4001-B0FE-0B432613216B}"/>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13" name="Graphic 157">
              <a:extLst>
                <a:ext uri="{FF2B5EF4-FFF2-40B4-BE49-F238E27FC236}">
                  <a16:creationId xmlns:a16="http://schemas.microsoft.com/office/drawing/2014/main" id="{5AFF63E6-DC17-46C3-B823-1137AE864902}"/>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5" name="Freeform: Shape 24">
                <a:extLst>
                  <a:ext uri="{FF2B5EF4-FFF2-40B4-BE49-F238E27FC236}">
                    <a16:creationId xmlns:a16="http://schemas.microsoft.com/office/drawing/2014/main" id="{337E26D2-F396-484E-B772-EDD11744E222}"/>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6" name="Freeform: Shape 25">
                <a:extLst>
                  <a:ext uri="{FF2B5EF4-FFF2-40B4-BE49-F238E27FC236}">
                    <a16:creationId xmlns:a16="http://schemas.microsoft.com/office/drawing/2014/main" id="{7BD51612-9C68-492F-8EDA-AC9CD665B42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7" name="Freeform: Shape 26">
                <a:extLst>
                  <a:ext uri="{FF2B5EF4-FFF2-40B4-BE49-F238E27FC236}">
                    <a16:creationId xmlns:a16="http://schemas.microsoft.com/office/drawing/2014/main" id="{E200DEED-F771-4E37-B642-842E84B1043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8" name="Freeform: Shape 30">
                <a:extLst>
                  <a:ext uri="{FF2B5EF4-FFF2-40B4-BE49-F238E27FC236}">
                    <a16:creationId xmlns:a16="http://schemas.microsoft.com/office/drawing/2014/main" id="{9BBD781A-81EA-4C52-B45D-365CF3F5138F}"/>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9" name="Freeform: Shape 31">
                <a:extLst>
                  <a:ext uri="{FF2B5EF4-FFF2-40B4-BE49-F238E27FC236}">
                    <a16:creationId xmlns:a16="http://schemas.microsoft.com/office/drawing/2014/main" id="{731704AC-9126-464E-93BF-913A8724D55E}"/>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20" name="Freeform: Shape 32">
                <a:extLst>
                  <a:ext uri="{FF2B5EF4-FFF2-40B4-BE49-F238E27FC236}">
                    <a16:creationId xmlns:a16="http://schemas.microsoft.com/office/drawing/2014/main" id="{E9C4B9D4-017F-48C9-83EE-067D4C23D562}"/>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21" name="Freeform: Shape 36">
                <a:extLst>
                  <a:ext uri="{FF2B5EF4-FFF2-40B4-BE49-F238E27FC236}">
                    <a16:creationId xmlns:a16="http://schemas.microsoft.com/office/drawing/2014/main" id="{A2549C88-4C09-431B-A746-6BB8F330F56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grpSp>
        <p:sp>
          <p:nvSpPr>
            <p:cNvPr id="14" name="Freeform: Shape 23">
              <a:extLst>
                <a:ext uri="{FF2B5EF4-FFF2-40B4-BE49-F238E27FC236}">
                  <a16:creationId xmlns:a16="http://schemas.microsoft.com/office/drawing/2014/main" id="{B09360BE-E702-4312-BDC3-0EE642278E56}"/>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dirty="0"/>
            </a:p>
          </p:txBody>
        </p:sp>
      </p:grpSp>
    </p:spTree>
    <p:extLst>
      <p:ext uri="{BB962C8B-B14F-4D97-AF65-F5344CB8AC3E}">
        <p14:creationId xmlns:p14="http://schemas.microsoft.com/office/powerpoint/2010/main" val="2303787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3383280" y="365125"/>
            <a:ext cx="8353426"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3382963" y="1681163"/>
            <a:ext cx="2514600" cy="823912"/>
          </a:xfrm>
        </p:spPr>
        <p:txBody>
          <a:bodyPr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3382963" y="2505075"/>
            <a:ext cx="2514600" cy="3474720"/>
          </a:xfrm>
        </p:spPr>
        <p:txBody>
          <a:bodyPr>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330156" y="1681163"/>
            <a:ext cx="2514600" cy="823912"/>
          </a:xfrm>
        </p:spPr>
        <p:txBody>
          <a:bodyPr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334125" y="2505075"/>
            <a:ext cx="2514600" cy="3474720"/>
          </a:xfrm>
        </p:spPr>
        <p:txBody>
          <a:bodyPr>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a:extLst>
              <a:ext uri="{FF2B5EF4-FFF2-40B4-BE49-F238E27FC236}">
                <a16:creationId xmlns:a16="http://schemas.microsoft.com/office/drawing/2014/main" id="{D05BF5CB-E607-49B6-8E54-0228DEF8D73E}"/>
              </a:ext>
            </a:extLst>
          </p:cNvPr>
          <p:cNvSpPr>
            <a:spLocks noGrp="1"/>
          </p:cNvSpPr>
          <p:nvPr>
            <p:ph type="body" sz="quarter" idx="14"/>
          </p:nvPr>
        </p:nvSpPr>
        <p:spPr>
          <a:xfrm>
            <a:off x="9277350" y="1700213"/>
            <a:ext cx="2514600" cy="823912"/>
          </a:xfrm>
        </p:spPr>
        <p:txBody>
          <a:bodyPr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24901FC4-51BF-47FB-B851-F155DE9683EB}"/>
              </a:ext>
            </a:extLst>
          </p:cNvPr>
          <p:cNvSpPr>
            <a:spLocks noGrp="1"/>
          </p:cNvSpPr>
          <p:nvPr>
            <p:ph sz="quarter" idx="15"/>
          </p:nvPr>
        </p:nvSpPr>
        <p:spPr>
          <a:xfrm>
            <a:off x="9277350" y="2524125"/>
            <a:ext cx="2514600" cy="3474720"/>
          </a:xfrm>
        </p:spPr>
        <p:txBody>
          <a:bodyPr>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grpSp>
        <p:nvGrpSpPr>
          <p:cNvPr id="14" name="Top Right">
            <a:extLst>
              <a:ext uri="{FF2B5EF4-FFF2-40B4-BE49-F238E27FC236}">
                <a16:creationId xmlns:a16="http://schemas.microsoft.com/office/drawing/2014/main" id="{5AFEAD74-7425-4451-A543-90F45CAA4785}"/>
              </a:ext>
              <a:ext uri="{C183D7F6-B498-43B3-948B-1728B52AA6E4}">
                <adec:decorative xmlns:adec="http://schemas.microsoft.com/office/drawing/2017/decorative" val="1"/>
              </a:ext>
            </a:extLst>
          </p:cNvPr>
          <p:cNvGrpSpPr/>
          <p:nvPr userDrawn="1"/>
        </p:nvGrpSpPr>
        <p:grpSpPr>
          <a:xfrm>
            <a:off x="10849" y="-1"/>
            <a:ext cx="3877660" cy="5906585"/>
            <a:chOff x="10849" y="-3086"/>
            <a:chExt cx="2198951" cy="3349518"/>
          </a:xfrm>
        </p:grpSpPr>
        <p:sp>
          <p:nvSpPr>
            <p:cNvPr id="15" name="Freeform: Shape 9">
              <a:extLst>
                <a:ext uri="{FF2B5EF4-FFF2-40B4-BE49-F238E27FC236}">
                  <a16:creationId xmlns:a16="http://schemas.microsoft.com/office/drawing/2014/main" id="{A0739BDD-AE24-4A98-99C5-D6619F67A509}"/>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dirty="0">
                <a:solidFill>
                  <a:schemeClr val="tx1">
                    <a:lumMod val="65000"/>
                    <a:lumOff val="35000"/>
                  </a:schemeClr>
                </a:solidFill>
                <a:latin typeface="AvenirNext LT Pro Medium" panose="020B0504020202020204" pitchFamily="34" charset="0"/>
              </a:endParaRPr>
            </a:p>
          </p:txBody>
        </p:sp>
        <p:sp>
          <p:nvSpPr>
            <p:cNvPr id="16" name="Freeform: Shape 10">
              <a:extLst>
                <a:ext uri="{FF2B5EF4-FFF2-40B4-BE49-F238E27FC236}">
                  <a16:creationId xmlns:a16="http://schemas.microsoft.com/office/drawing/2014/main" id="{FEFC06E6-3363-4CDB-B79D-CCF531848BB5}"/>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7" name="Freeform: Shape 11">
              <a:extLst>
                <a:ext uri="{FF2B5EF4-FFF2-40B4-BE49-F238E27FC236}">
                  <a16:creationId xmlns:a16="http://schemas.microsoft.com/office/drawing/2014/main" id="{B90FB7A8-0E58-4D7D-A300-987F589B44E2}"/>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8" name="Freeform: Shape 12">
              <a:extLst>
                <a:ext uri="{FF2B5EF4-FFF2-40B4-BE49-F238E27FC236}">
                  <a16:creationId xmlns:a16="http://schemas.microsoft.com/office/drawing/2014/main" id="{36269E94-7431-4473-8972-931287C80A43}"/>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9" name="Freeform: Shape 13">
              <a:extLst>
                <a:ext uri="{FF2B5EF4-FFF2-40B4-BE49-F238E27FC236}">
                  <a16:creationId xmlns:a16="http://schemas.microsoft.com/office/drawing/2014/main" id="{808D1C61-DD5B-416A-9D5F-C40FD977839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20" name="Freeform: Shape 14">
              <a:extLst>
                <a:ext uri="{FF2B5EF4-FFF2-40B4-BE49-F238E27FC236}">
                  <a16:creationId xmlns:a16="http://schemas.microsoft.com/office/drawing/2014/main" id="{94CB37AC-18BA-4C73-AE9D-1EAFBF960AED}"/>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21" name="Freeform: Shape 15">
              <a:extLst>
                <a:ext uri="{FF2B5EF4-FFF2-40B4-BE49-F238E27FC236}">
                  <a16:creationId xmlns:a16="http://schemas.microsoft.com/office/drawing/2014/main" id="{25C8DE62-8360-46F6-B646-7EB8E119A2D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22" name="Freeform: Shape 16">
              <a:extLst>
                <a:ext uri="{FF2B5EF4-FFF2-40B4-BE49-F238E27FC236}">
                  <a16:creationId xmlns:a16="http://schemas.microsoft.com/office/drawing/2014/main" id="{57E333B6-C870-4773-862B-65B9C65AF1ED}"/>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grpSp>
    </p:spTree>
    <p:extLst>
      <p:ext uri="{BB962C8B-B14F-4D97-AF65-F5344CB8AC3E}">
        <p14:creationId xmlns:p14="http://schemas.microsoft.com/office/powerpoint/2010/main" val="16628255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748272" y="401416"/>
            <a:ext cx="4572000" cy="1325563"/>
          </a:xfrm>
        </p:spPr>
        <p:txBody>
          <a:bodyPr anchor="b" anchorCtr="0">
            <a:normAutofit/>
          </a:bodyPr>
          <a:lstStyle>
            <a:lvl1pPr>
              <a:defRPr sz="3000" baseline="0"/>
            </a:lvl1pPr>
          </a:lstStyle>
          <a:p>
            <a:r>
              <a:rPr lang="en-US" dirty="0"/>
              <a:t>CLICK TO EDIT MASTER TITLE STYLE</a:t>
            </a:r>
          </a:p>
        </p:txBody>
      </p:sp>
      <p:sp>
        <p:nvSpPr>
          <p:cNvPr id="7" name="Picture Placeholder 6">
            <a:extLst>
              <a:ext uri="{FF2B5EF4-FFF2-40B4-BE49-F238E27FC236}">
                <a16:creationId xmlns:a16="http://schemas.microsoft.com/office/drawing/2014/main" id="{33713A46-E629-418A-9E89-B20468B63A34}"/>
              </a:ext>
            </a:extLst>
          </p:cNvPr>
          <p:cNvSpPr>
            <a:spLocks noGrp="1"/>
          </p:cNvSpPr>
          <p:nvPr>
            <p:ph type="pic" sz="quarter" idx="11"/>
          </p:nvPr>
        </p:nvSpPr>
        <p:spPr>
          <a:xfrm>
            <a:off x="0" y="0"/>
            <a:ext cx="4059936" cy="6858000"/>
          </a:xfrm>
          <a:solidFill>
            <a:schemeClr val="accent5"/>
          </a:solidFill>
        </p:spPr>
        <p:txBody>
          <a:bodyPr/>
          <a:lstStyle/>
          <a:p>
            <a:r>
              <a:rPr lang="en-US"/>
              <a:t>Click icon to add picture</a:t>
            </a:r>
            <a:endParaRPr lang="en-US" dirty="0"/>
          </a:p>
        </p:txBody>
      </p:sp>
      <p:sp>
        <p:nvSpPr>
          <p:cNvPr id="6" name="Picture Placeholder 6">
            <a:extLst>
              <a:ext uri="{FF2B5EF4-FFF2-40B4-BE49-F238E27FC236}">
                <a16:creationId xmlns:a16="http://schemas.microsoft.com/office/drawing/2014/main" id="{87019F04-21A7-41F6-B916-F4F94E744D3C}"/>
              </a:ext>
            </a:extLst>
          </p:cNvPr>
          <p:cNvSpPr>
            <a:spLocks noGrp="1"/>
          </p:cNvSpPr>
          <p:nvPr>
            <p:ph type="pic" sz="quarter" idx="13"/>
          </p:nvPr>
        </p:nvSpPr>
        <p:spPr>
          <a:xfrm>
            <a:off x="2048256" y="1412748"/>
            <a:ext cx="4041648" cy="4032504"/>
          </a:xfrm>
          <a:solidFill>
            <a:schemeClr val="accent5"/>
          </a:solidFill>
          <a:ln w="101600">
            <a:solidFill>
              <a:schemeClr val="bg1"/>
            </a:solidFill>
          </a:ln>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6748272" y="2084832"/>
            <a:ext cx="4572000" cy="4134993"/>
          </a:xfrm>
        </p:spPr>
        <p:txBody>
          <a:bodyPr>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6">
            <a:extLst>
              <a:ext uri="{FF2B5EF4-FFF2-40B4-BE49-F238E27FC236}">
                <a16:creationId xmlns:a16="http://schemas.microsoft.com/office/drawing/2014/main" id="{60A5D944-41DB-4CFC-97C1-6C7FF8DF373A}"/>
              </a:ext>
            </a:extLst>
          </p:cNvPr>
          <p:cNvSpPr>
            <a:spLocks noGrp="1"/>
          </p:cNvSpPr>
          <p:nvPr>
            <p:ph type="dt" sz="half" idx="14"/>
          </p:nvPr>
        </p:nvSpPr>
        <p:spPr>
          <a:xfrm>
            <a:off x="838200" y="6356350"/>
            <a:ext cx="2743200" cy="365125"/>
          </a:xfrm>
        </p:spPr>
        <p:txBody>
          <a:bodyPr/>
          <a:lstStyle>
            <a:lvl1pPr>
              <a:defRPr>
                <a:solidFill>
                  <a:schemeClr val="bg1"/>
                </a:solidFill>
              </a:defRPr>
            </a:lvl1pPr>
          </a:lstStyle>
          <a:p>
            <a:r>
              <a:rPr lang="en-US" dirty="0"/>
              <a:t>20XX</a:t>
            </a:r>
          </a:p>
        </p:txBody>
      </p:sp>
      <p:sp>
        <p:nvSpPr>
          <p:cNvPr id="11" name="Footer Placeholder 7">
            <a:extLst>
              <a:ext uri="{FF2B5EF4-FFF2-40B4-BE49-F238E27FC236}">
                <a16:creationId xmlns:a16="http://schemas.microsoft.com/office/drawing/2014/main" id="{C52FEBB2-7D11-41E4-8284-A3119240C7F0}"/>
              </a:ext>
            </a:extLst>
          </p:cNvPr>
          <p:cNvSpPr>
            <a:spLocks noGrp="1"/>
          </p:cNvSpPr>
          <p:nvPr>
            <p:ph type="ftr" sz="quarter" idx="15"/>
          </p:nvPr>
        </p:nvSpPr>
        <p:spPr>
          <a:xfrm>
            <a:off x="4038600" y="6356350"/>
            <a:ext cx="4114800" cy="365125"/>
          </a:xfrm>
        </p:spPr>
        <p:txBody>
          <a:bodyPr/>
          <a:lstStyle/>
          <a:p>
            <a:r>
              <a:rPr lang="en-US" dirty="0"/>
              <a:t>Presentation title</a:t>
            </a:r>
          </a:p>
        </p:txBody>
      </p:sp>
      <p:sp>
        <p:nvSpPr>
          <p:cNvPr id="12" name="Slide Number Placeholder 8">
            <a:extLst>
              <a:ext uri="{FF2B5EF4-FFF2-40B4-BE49-F238E27FC236}">
                <a16:creationId xmlns:a16="http://schemas.microsoft.com/office/drawing/2014/main" id="{7D4BD90C-0DE3-488B-B828-BDBF5717EA82}"/>
              </a:ext>
            </a:extLst>
          </p:cNvPr>
          <p:cNvSpPr>
            <a:spLocks noGrp="1"/>
          </p:cNvSpPr>
          <p:nvPr>
            <p:ph type="sldNum" sz="quarter" idx="16"/>
          </p:nvPr>
        </p:nvSpPr>
        <p:spPr>
          <a:xfrm>
            <a:off x="8610600" y="6356350"/>
            <a:ext cx="2743200" cy="365125"/>
          </a:xfr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541581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2606040"/>
            <a:ext cx="3924300" cy="1325563"/>
          </a:xfrm>
        </p:spPr>
        <p:txBody>
          <a:bodyPr>
            <a:noAutofit/>
          </a:bodyPr>
          <a:lstStyle>
            <a:lvl1pPr>
              <a:defRPr sz="3600" baseline="0"/>
            </a:lvl1pPr>
          </a:lstStyle>
          <a:p>
            <a:r>
              <a:rPr lang="en-US" dirty="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4105656"/>
            <a:ext cx="2552700" cy="2066071"/>
          </a:xfrm>
        </p:spPr>
        <p:txBody>
          <a:bodyPr>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6">
            <a:extLst>
              <a:ext uri="{FF2B5EF4-FFF2-40B4-BE49-F238E27FC236}">
                <a16:creationId xmlns:a16="http://schemas.microsoft.com/office/drawing/2014/main" id="{8B39AA2A-DA2A-4F98-A265-15F8F0D8D450}"/>
              </a:ext>
            </a:extLst>
          </p:cNvPr>
          <p:cNvSpPr>
            <a:spLocks noGrp="1"/>
          </p:cNvSpPr>
          <p:nvPr>
            <p:ph type="dt" sz="half" idx="17"/>
          </p:nvPr>
        </p:nvSpPr>
        <p:spPr>
          <a:xfrm>
            <a:off x="841248" y="6356350"/>
            <a:ext cx="1828800" cy="365125"/>
          </a:xfrm>
        </p:spPr>
        <p:txBody>
          <a:bodyPr/>
          <a:lstStyle/>
          <a:p>
            <a:r>
              <a:rPr lang="en-US" dirty="0"/>
              <a:t>20XX</a:t>
            </a:r>
          </a:p>
        </p:txBody>
      </p:sp>
      <p:sp>
        <p:nvSpPr>
          <p:cNvPr id="13" name="Footer Placeholder 7">
            <a:extLst>
              <a:ext uri="{FF2B5EF4-FFF2-40B4-BE49-F238E27FC236}">
                <a16:creationId xmlns:a16="http://schemas.microsoft.com/office/drawing/2014/main" id="{D4140094-ECC6-407A-A2FF-98257769FD7C}"/>
              </a:ext>
            </a:extLst>
          </p:cNvPr>
          <p:cNvSpPr>
            <a:spLocks noGrp="1"/>
          </p:cNvSpPr>
          <p:nvPr>
            <p:ph type="ftr" sz="quarter" idx="14"/>
          </p:nvPr>
        </p:nvSpPr>
        <p:spPr>
          <a:xfrm>
            <a:off x="3157232" y="6356350"/>
            <a:ext cx="2743200" cy="365125"/>
          </a:xfrm>
        </p:spPr>
        <p:txBody>
          <a:bodyPr/>
          <a:lstStyle>
            <a:lvl1pPr algn="r">
              <a:defRPr/>
            </a:lvl1pPr>
          </a:lstStyle>
          <a:p>
            <a:r>
              <a:rPr lang="en-US" dirty="0"/>
              <a:t>Presentation title</a:t>
            </a:r>
          </a:p>
        </p:txBody>
      </p:sp>
      <p:sp>
        <p:nvSpPr>
          <p:cNvPr id="6" name="Picture Placeholder 6">
            <a:extLst>
              <a:ext uri="{FF2B5EF4-FFF2-40B4-BE49-F238E27FC236}">
                <a16:creationId xmlns:a16="http://schemas.microsoft.com/office/drawing/2014/main" id="{87019F04-21A7-41F6-B916-F4F94E744D3C}"/>
              </a:ext>
            </a:extLst>
          </p:cNvPr>
          <p:cNvSpPr>
            <a:spLocks noGrp="1"/>
          </p:cNvSpPr>
          <p:nvPr>
            <p:ph type="pic" sz="quarter" idx="13"/>
          </p:nvPr>
        </p:nvSpPr>
        <p:spPr>
          <a:xfrm>
            <a:off x="6092952" y="0"/>
            <a:ext cx="6099048" cy="6858000"/>
          </a:xfrm>
          <a:solidFill>
            <a:schemeClr val="accent5"/>
          </a:solidFill>
        </p:spPr>
        <p:txBody>
          <a:bodyPr/>
          <a:lstStyle/>
          <a:p>
            <a:r>
              <a:rPr lang="en-US"/>
              <a:t>Click icon to add picture</a:t>
            </a:r>
            <a:endParaRPr lang="en-US" dirty="0"/>
          </a:p>
        </p:txBody>
      </p:sp>
      <p:sp>
        <p:nvSpPr>
          <p:cNvPr id="11" name="Slide Number Placeholder 8">
            <a:extLst>
              <a:ext uri="{FF2B5EF4-FFF2-40B4-BE49-F238E27FC236}">
                <a16:creationId xmlns:a16="http://schemas.microsoft.com/office/drawing/2014/main" id="{56CC7D2E-562C-4512-9957-8C1B0A06F628}"/>
              </a:ext>
            </a:extLst>
          </p:cNvPr>
          <p:cNvSpPr>
            <a:spLocks noGrp="1"/>
          </p:cNvSpPr>
          <p:nvPr>
            <p:ph type="sldNum" sz="quarter" idx="16"/>
          </p:nvPr>
        </p:nvSpPr>
        <p:spPr>
          <a:xfrm>
            <a:off x="8610600" y="6356350"/>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grpSp>
        <p:nvGrpSpPr>
          <p:cNvPr id="14" name="Top Right">
            <a:extLst>
              <a:ext uri="{FF2B5EF4-FFF2-40B4-BE49-F238E27FC236}">
                <a16:creationId xmlns:a16="http://schemas.microsoft.com/office/drawing/2014/main" id="{7DCF5A23-16BE-4FF7-8562-4B9CD64FB2DE}"/>
              </a:ext>
              <a:ext uri="{C183D7F6-B498-43B3-948B-1728B52AA6E4}">
                <adec:decorative xmlns:adec="http://schemas.microsoft.com/office/drawing/2017/decorative" val="1"/>
              </a:ext>
            </a:extLst>
          </p:cNvPr>
          <p:cNvGrpSpPr/>
          <p:nvPr userDrawn="1"/>
        </p:nvGrpSpPr>
        <p:grpSpPr>
          <a:xfrm>
            <a:off x="10850" y="-1"/>
            <a:ext cx="2768446" cy="4486275"/>
            <a:chOff x="10849" y="-3086"/>
            <a:chExt cx="2198951" cy="3349518"/>
          </a:xfrm>
        </p:grpSpPr>
        <p:sp>
          <p:nvSpPr>
            <p:cNvPr id="15" name="Freeform: Shape 9">
              <a:extLst>
                <a:ext uri="{FF2B5EF4-FFF2-40B4-BE49-F238E27FC236}">
                  <a16:creationId xmlns:a16="http://schemas.microsoft.com/office/drawing/2014/main" id="{930E8856-48C1-4FFD-9BC1-360BCDEC04B6}"/>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dirty="0">
                <a:solidFill>
                  <a:schemeClr val="tx1">
                    <a:lumMod val="65000"/>
                    <a:lumOff val="35000"/>
                  </a:schemeClr>
                </a:solidFill>
                <a:latin typeface="AvenirNext LT Pro Medium" panose="020B0504020202020204" pitchFamily="34" charset="0"/>
              </a:endParaRPr>
            </a:p>
          </p:txBody>
        </p:sp>
        <p:sp>
          <p:nvSpPr>
            <p:cNvPr id="16" name="Freeform: Shape 10">
              <a:extLst>
                <a:ext uri="{FF2B5EF4-FFF2-40B4-BE49-F238E27FC236}">
                  <a16:creationId xmlns:a16="http://schemas.microsoft.com/office/drawing/2014/main" id="{0950DAF3-AE2C-43D7-884D-F377394DBC57}"/>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7" name="Freeform: Shape 11">
              <a:extLst>
                <a:ext uri="{FF2B5EF4-FFF2-40B4-BE49-F238E27FC236}">
                  <a16:creationId xmlns:a16="http://schemas.microsoft.com/office/drawing/2014/main" id="{49552E91-169E-43A2-8337-361B09B2ECE1}"/>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8" name="Freeform: Shape 12">
              <a:extLst>
                <a:ext uri="{FF2B5EF4-FFF2-40B4-BE49-F238E27FC236}">
                  <a16:creationId xmlns:a16="http://schemas.microsoft.com/office/drawing/2014/main" id="{4F38336D-53FF-4098-A32C-E01EF18D47C5}"/>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9" name="Freeform: Shape 13">
              <a:extLst>
                <a:ext uri="{FF2B5EF4-FFF2-40B4-BE49-F238E27FC236}">
                  <a16:creationId xmlns:a16="http://schemas.microsoft.com/office/drawing/2014/main" id="{C78446BA-74A6-401A-BC2F-8B0BB17F7E1D}"/>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20" name="Freeform: Shape 14">
              <a:extLst>
                <a:ext uri="{FF2B5EF4-FFF2-40B4-BE49-F238E27FC236}">
                  <a16:creationId xmlns:a16="http://schemas.microsoft.com/office/drawing/2014/main" id="{3C401887-78BB-448B-80F1-C8D99C8F25B4}"/>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21" name="Freeform: Shape 15">
              <a:extLst>
                <a:ext uri="{FF2B5EF4-FFF2-40B4-BE49-F238E27FC236}">
                  <a16:creationId xmlns:a16="http://schemas.microsoft.com/office/drawing/2014/main" id="{44DEADB1-ECC3-4C91-8A42-4B8440DEA49B}"/>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22" name="Freeform: Shape 16">
              <a:extLst>
                <a:ext uri="{FF2B5EF4-FFF2-40B4-BE49-F238E27FC236}">
                  <a16:creationId xmlns:a16="http://schemas.microsoft.com/office/drawing/2014/main" id="{47CC59C4-2B0F-4C73-ABC9-BB2A900B44AB}"/>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grpSp>
    </p:spTree>
    <p:extLst>
      <p:ext uri="{BB962C8B-B14F-4D97-AF65-F5344CB8AC3E}">
        <p14:creationId xmlns:p14="http://schemas.microsoft.com/office/powerpoint/2010/main" val="1959231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C39E44-C8F5-4FD0-8345-FA295CEA603C}"/>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6" name="Rectangle 5">
            <a:extLst>
              <a:ext uri="{FF2B5EF4-FFF2-40B4-BE49-F238E27FC236}">
                <a16:creationId xmlns:a16="http://schemas.microsoft.com/office/drawing/2014/main" id="{858B0A9B-526A-4C0F-9112-3130C41A5DD8}"/>
              </a:ext>
            </a:extLst>
          </p:cNvPr>
          <p:cNvSpPr/>
          <p:nvPr userDrawn="1"/>
        </p:nvSpPr>
        <p:spPr>
          <a:xfrm>
            <a:off x="0" y="7628569"/>
            <a:ext cx="4038600"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0B472D-4A4C-4AF9-86F1-E43C02D1B18D}"/>
              </a:ext>
            </a:extLst>
          </p:cNvPr>
          <p:cNvSpPr/>
          <p:nvPr userDrawn="1"/>
        </p:nvSpPr>
        <p:spPr>
          <a:xfrm>
            <a:off x="4044950" y="7628569"/>
            <a:ext cx="4038600" cy="1645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5B530FA-24B1-40EC-A3FE-19C912C40F2C}"/>
              </a:ext>
            </a:extLst>
          </p:cNvPr>
          <p:cNvSpPr/>
          <p:nvPr userDrawn="1"/>
        </p:nvSpPr>
        <p:spPr>
          <a:xfrm>
            <a:off x="8115300" y="7628569"/>
            <a:ext cx="4038600"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39AFF2-4D18-4B42-A6B8-58FABF72093B}"/>
              </a:ext>
            </a:extLst>
          </p:cNvPr>
          <p:cNvSpPr/>
          <p:nvPr userDrawn="1"/>
        </p:nvSpPr>
        <p:spPr>
          <a:xfrm>
            <a:off x="0" y="-990138"/>
            <a:ext cx="3047999"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64E7FA2-CE13-4C5E-96C1-770D8B206A7A}"/>
              </a:ext>
            </a:extLst>
          </p:cNvPr>
          <p:cNvSpPr/>
          <p:nvPr userDrawn="1"/>
        </p:nvSpPr>
        <p:spPr>
          <a:xfrm>
            <a:off x="3048001" y="-984316"/>
            <a:ext cx="3047999" cy="164590"/>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7F1754-1A1C-4B4B-96CE-B31AB810622B}"/>
              </a:ext>
            </a:extLst>
          </p:cNvPr>
          <p:cNvSpPr/>
          <p:nvPr userDrawn="1"/>
        </p:nvSpPr>
        <p:spPr>
          <a:xfrm>
            <a:off x="6096000" y="-990138"/>
            <a:ext cx="3047999"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CA747AC-FBCD-401F-85D9-F585917BEF6B}"/>
              </a:ext>
            </a:extLst>
          </p:cNvPr>
          <p:cNvSpPr/>
          <p:nvPr userDrawn="1"/>
        </p:nvSpPr>
        <p:spPr>
          <a:xfrm>
            <a:off x="9143999" y="-989389"/>
            <a:ext cx="3047999" cy="164590"/>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943841-AE0F-41C9-97CC-D11B02495FEA}"/>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9" name="Top Right">
            <a:extLst>
              <a:ext uri="{FF2B5EF4-FFF2-40B4-BE49-F238E27FC236}">
                <a16:creationId xmlns:a16="http://schemas.microsoft.com/office/drawing/2014/main" id="{BACCE7B0-8D06-4252-8429-A339167D208C}"/>
              </a:ext>
              <a:ext uri="{C183D7F6-B498-43B3-948B-1728B52AA6E4}">
                <adec:decorative xmlns:adec="http://schemas.microsoft.com/office/drawing/2017/decorative" val="1"/>
              </a:ext>
            </a:extLst>
          </p:cNvPr>
          <p:cNvGrpSpPr/>
          <p:nvPr userDrawn="1"/>
        </p:nvGrpSpPr>
        <p:grpSpPr>
          <a:xfrm rot="10800000">
            <a:off x="1975339" y="2702248"/>
            <a:ext cx="2062373" cy="4155752"/>
            <a:chOff x="10849" y="15178"/>
            <a:chExt cx="2198951" cy="3331254"/>
          </a:xfrm>
        </p:grpSpPr>
        <p:sp>
          <p:nvSpPr>
            <p:cNvPr id="12" name="Freeform: Shape 10">
              <a:extLst>
                <a:ext uri="{FF2B5EF4-FFF2-40B4-BE49-F238E27FC236}">
                  <a16:creationId xmlns:a16="http://schemas.microsoft.com/office/drawing/2014/main" id="{23D7796B-4F31-43D2-9935-135F7251B352}"/>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3" name="Freeform: Shape 11">
              <a:extLst>
                <a:ext uri="{FF2B5EF4-FFF2-40B4-BE49-F238E27FC236}">
                  <a16:creationId xmlns:a16="http://schemas.microsoft.com/office/drawing/2014/main" id="{023B3E92-CF7A-41F8-A5D4-FDD8C26708DC}"/>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4" name="Freeform: Shape 12">
              <a:extLst>
                <a:ext uri="{FF2B5EF4-FFF2-40B4-BE49-F238E27FC236}">
                  <a16:creationId xmlns:a16="http://schemas.microsoft.com/office/drawing/2014/main" id="{2194F273-6079-4D58-A510-0EBF4227520D}"/>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5" name="Freeform: Shape 13">
              <a:extLst>
                <a:ext uri="{FF2B5EF4-FFF2-40B4-BE49-F238E27FC236}">
                  <a16:creationId xmlns:a16="http://schemas.microsoft.com/office/drawing/2014/main" id="{AEC3FE6A-D4E9-4F9B-B689-9C5BF9326B6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6" name="Freeform: Shape 14">
              <a:extLst>
                <a:ext uri="{FF2B5EF4-FFF2-40B4-BE49-F238E27FC236}">
                  <a16:creationId xmlns:a16="http://schemas.microsoft.com/office/drawing/2014/main" id="{B52D8E87-7BE8-4B9B-B18D-68C99705EECD}"/>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7" name="Freeform: Shape 15">
              <a:extLst>
                <a:ext uri="{FF2B5EF4-FFF2-40B4-BE49-F238E27FC236}">
                  <a16:creationId xmlns:a16="http://schemas.microsoft.com/office/drawing/2014/main" id="{6958AF13-A360-492B-8F33-E0608A11E679}"/>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8" name="Freeform: Shape 16">
              <a:extLst>
                <a:ext uri="{FF2B5EF4-FFF2-40B4-BE49-F238E27FC236}">
                  <a16:creationId xmlns:a16="http://schemas.microsoft.com/office/drawing/2014/main" id="{337AF046-BF07-462B-82F1-2215317CC3A6}"/>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381000"/>
            <a:ext cx="2552700" cy="1325563"/>
          </a:xfrm>
        </p:spPr>
        <p:txBody>
          <a:bodyPr>
            <a:noAutofit/>
          </a:bodyPr>
          <a:lstStyle>
            <a:lvl1pPr>
              <a:defRPr sz="3000" baseline="0"/>
            </a:lvl1pPr>
          </a:lstStyle>
          <a:p>
            <a:r>
              <a:rPr lang="en-US" dirty="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1789113"/>
            <a:ext cx="2552700" cy="2696918"/>
          </a:xfrm>
        </p:spPr>
        <p:txBody>
          <a:bodyPr>
            <a:normAutofit/>
          </a:bodyPr>
          <a:lstStyle>
            <a:lvl1pPr marL="0" indent="0">
              <a:lnSpc>
                <a:spcPts val="2200"/>
              </a:lnSpc>
              <a:buFont typeface="Arial" panose="020B0604020202020204" pitchFamily="34" charset="0"/>
              <a:buNone/>
              <a:defRPr sz="1600"/>
            </a:lvl1pPr>
            <a:lvl2pPr marL="457200" indent="0">
              <a:lnSpc>
                <a:spcPts val="2200"/>
              </a:lnSpc>
              <a:buFont typeface="Arial" panose="020B0604020202020204" pitchFamily="34" charset="0"/>
              <a:buNone/>
              <a:defRPr sz="1600"/>
            </a:lvl2pPr>
            <a:lvl3pPr marL="914400" indent="0">
              <a:lnSpc>
                <a:spcPts val="2200"/>
              </a:lnSpc>
              <a:buFont typeface="Arial" panose="020B0604020202020204" pitchFamily="34" charset="0"/>
              <a:buNone/>
              <a:defRPr sz="1600"/>
            </a:lvl3pPr>
            <a:lvl4pPr marL="1371600" indent="0">
              <a:lnSpc>
                <a:spcPts val="2200"/>
              </a:lnSpc>
              <a:buFont typeface="Arial" panose="020B0604020202020204" pitchFamily="34" charset="0"/>
              <a:buNone/>
              <a:defRPr sz="1600"/>
            </a:lvl4pPr>
            <a:lvl5pPr marL="1828800" indent="0">
              <a:lnSpc>
                <a:spcPts val="2200"/>
              </a:lnSpc>
              <a:buFont typeface="Arial" panose="020B0604020202020204" pitchFamily="34" charse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6">
            <a:extLst>
              <a:ext uri="{FF2B5EF4-FFF2-40B4-BE49-F238E27FC236}">
                <a16:creationId xmlns:a16="http://schemas.microsoft.com/office/drawing/2014/main" id="{A1F8D2B3-30A8-4B83-A5C0-C99EF8934201}"/>
              </a:ext>
            </a:extLst>
          </p:cNvPr>
          <p:cNvSpPr>
            <a:spLocks noGrp="1"/>
          </p:cNvSpPr>
          <p:nvPr>
            <p:ph type="dt" sz="half" idx="12"/>
          </p:nvPr>
        </p:nvSpPr>
        <p:spPr>
          <a:xfrm>
            <a:off x="838200" y="6356350"/>
            <a:ext cx="2743200" cy="365125"/>
          </a:xfrm>
        </p:spPr>
        <p:txBody>
          <a:bodyPr/>
          <a:lstStyle/>
          <a:p>
            <a:r>
              <a:rPr lang="en-US" dirty="0"/>
              <a:t>20XX</a:t>
            </a:r>
          </a:p>
        </p:txBody>
      </p:sp>
      <p:sp>
        <p:nvSpPr>
          <p:cNvPr id="7" name="Picture Placeholder 6">
            <a:extLst>
              <a:ext uri="{FF2B5EF4-FFF2-40B4-BE49-F238E27FC236}">
                <a16:creationId xmlns:a16="http://schemas.microsoft.com/office/drawing/2014/main" id="{33713A46-E629-418A-9E89-B20468B63A34}"/>
              </a:ext>
            </a:extLst>
          </p:cNvPr>
          <p:cNvSpPr>
            <a:spLocks noGrp="1"/>
          </p:cNvSpPr>
          <p:nvPr>
            <p:ph type="pic" sz="quarter" idx="11"/>
          </p:nvPr>
        </p:nvSpPr>
        <p:spPr>
          <a:xfrm>
            <a:off x="4035552" y="0"/>
            <a:ext cx="8156448" cy="6858000"/>
          </a:xfrm>
          <a:solidFill>
            <a:schemeClr val="accent5"/>
          </a:solidFill>
        </p:spPr>
        <p:txBody>
          <a:bodyPr/>
          <a:lstStyle/>
          <a:p>
            <a:r>
              <a:rPr lang="en-US"/>
              <a:t>Click icon to add picture</a:t>
            </a:r>
            <a:endParaRPr lang="en-US" dirty="0"/>
          </a:p>
        </p:txBody>
      </p:sp>
      <p:sp>
        <p:nvSpPr>
          <p:cNvPr id="8" name="Footer Placeholder 7">
            <a:extLst>
              <a:ext uri="{FF2B5EF4-FFF2-40B4-BE49-F238E27FC236}">
                <a16:creationId xmlns:a16="http://schemas.microsoft.com/office/drawing/2014/main" id="{01027371-9F9C-42B2-9592-42A983992645}"/>
              </a:ext>
            </a:extLst>
          </p:cNvPr>
          <p:cNvSpPr>
            <a:spLocks noGrp="1"/>
          </p:cNvSpPr>
          <p:nvPr>
            <p:ph type="ftr" sz="quarter" idx="13"/>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10" name="Slide Number Placeholder 8">
            <a:extLst>
              <a:ext uri="{FF2B5EF4-FFF2-40B4-BE49-F238E27FC236}">
                <a16:creationId xmlns:a16="http://schemas.microsoft.com/office/drawing/2014/main" id="{AD277C46-5330-47A5-B42E-8A406D22662D}"/>
              </a:ext>
            </a:extLst>
          </p:cNvPr>
          <p:cNvSpPr>
            <a:spLocks noGrp="1"/>
          </p:cNvSpPr>
          <p:nvPr>
            <p:ph type="sldNum" sz="quarter" idx="14"/>
          </p:nvPr>
        </p:nvSpPr>
        <p:spPr>
          <a:xfrm>
            <a:off x="8610600" y="6356350"/>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754469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093048-98A4-4EE6-A653-11BF380C726A}"/>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288406-BEC8-42E3-A225-C6D3EF11A0D1}" type="datetimeFigureOut">
              <a:rPr lang="en-IN" smtClean="0"/>
              <a:pPr/>
              <a:t>03-05-2024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577441-4581-42C8-81F8-15D8BB691223}" type="slidenum">
              <a:rPr lang="en-IN" smtClean="0"/>
              <a:pPr/>
              <a:t>‹#›</a:t>
            </a:fld>
            <a:endParaRPr lang="en-IN"/>
          </a:p>
        </p:txBody>
      </p:sp>
    </p:spTree>
    <p:extLst>
      <p:ext uri="{BB962C8B-B14F-4D97-AF65-F5344CB8AC3E}">
        <p14:creationId xmlns:p14="http://schemas.microsoft.com/office/powerpoint/2010/main" val="928425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381000"/>
            <a:ext cx="4572000" cy="1325563"/>
          </a:xfrm>
        </p:spPr>
        <p:txBody>
          <a:bodyPr>
            <a:normAutofit/>
          </a:bodyPr>
          <a:lstStyle>
            <a:lvl1pPr>
              <a:defRPr sz="3000" baseline="0"/>
            </a:lvl1pPr>
          </a:lstStyle>
          <a:p>
            <a:r>
              <a:rPr lang="en-US" dirty="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1789112"/>
            <a:ext cx="4572000" cy="4166519"/>
          </a:xfrm>
        </p:spPr>
        <p:txBody>
          <a:bodyPr>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6">
            <a:extLst>
              <a:ext uri="{FF2B5EF4-FFF2-40B4-BE49-F238E27FC236}">
                <a16:creationId xmlns:a16="http://schemas.microsoft.com/office/drawing/2014/main" id="{1717D704-6E87-4C09-AB8E-78E9D5F73955}"/>
              </a:ext>
            </a:extLst>
          </p:cNvPr>
          <p:cNvSpPr>
            <a:spLocks noGrp="1"/>
          </p:cNvSpPr>
          <p:nvPr>
            <p:ph type="dt" sz="half" idx="12"/>
          </p:nvPr>
        </p:nvSpPr>
        <p:spPr>
          <a:xfrm>
            <a:off x="838200" y="6356350"/>
            <a:ext cx="2743200" cy="365125"/>
          </a:xfrm>
        </p:spPr>
        <p:txBody>
          <a:bodyPr/>
          <a:lstStyle/>
          <a:p>
            <a:r>
              <a:rPr lang="en-US" dirty="0"/>
              <a:t>20XX</a:t>
            </a:r>
          </a:p>
        </p:txBody>
      </p:sp>
      <p:sp>
        <p:nvSpPr>
          <p:cNvPr id="9" name="Picture Placeholder 6">
            <a:extLst>
              <a:ext uri="{FF2B5EF4-FFF2-40B4-BE49-F238E27FC236}">
                <a16:creationId xmlns:a16="http://schemas.microsoft.com/office/drawing/2014/main" id="{6445CE96-5361-47BD-A601-9A41E497963B}"/>
              </a:ext>
            </a:extLst>
          </p:cNvPr>
          <p:cNvSpPr>
            <a:spLocks noGrp="1"/>
          </p:cNvSpPr>
          <p:nvPr>
            <p:ph type="pic" sz="quarter" idx="11"/>
          </p:nvPr>
        </p:nvSpPr>
        <p:spPr>
          <a:xfrm>
            <a:off x="8132064" y="0"/>
            <a:ext cx="4059936" cy="6858000"/>
          </a:xfrm>
          <a:solidFill>
            <a:schemeClr val="accent5"/>
          </a:solidFill>
        </p:spPr>
        <p:txBody>
          <a:bodyPr/>
          <a:lstStyle/>
          <a:p>
            <a:r>
              <a:rPr lang="en-US"/>
              <a:t>Click icon to add picture</a:t>
            </a:r>
            <a:endParaRPr lang="en-US" dirty="0"/>
          </a:p>
        </p:txBody>
      </p:sp>
      <p:sp>
        <p:nvSpPr>
          <p:cNvPr id="13" name="Picture Placeholder 6">
            <a:extLst>
              <a:ext uri="{FF2B5EF4-FFF2-40B4-BE49-F238E27FC236}">
                <a16:creationId xmlns:a16="http://schemas.microsoft.com/office/drawing/2014/main" id="{184B2061-5123-4D27-826E-8B5E6F98AAC6}"/>
              </a:ext>
            </a:extLst>
          </p:cNvPr>
          <p:cNvSpPr>
            <a:spLocks noGrp="1"/>
          </p:cNvSpPr>
          <p:nvPr>
            <p:ph type="pic" sz="quarter" idx="16"/>
          </p:nvPr>
        </p:nvSpPr>
        <p:spPr>
          <a:xfrm>
            <a:off x="6095471" y="1412748"/>
            <a:ext cx="4041648" cy="4032504"/>
          </a:xfrm>
          <a:solidFill>
            <a:schemeClr val="accent5"/>
          </a:solidFill>
          <a:ln w="101600">
            <a:solidFill>
              <a:schemeClr val="bg1"/>
            </a:solidFill>
          </a:ln>
        </p:spPr>
        <p:txBody>
          <a:bodyPr/>
          <a:lstStyle/>
          <a:p>
            <a:r>
              <a:rPr lang="en-US"/>
              <a:t>Click icon to add picture</a:t>
            </a:r>
            <a:endParaRPr lang="en-US" dirty="0"/>
          </a:p>
        </p:txBody>
      </p:sp>
      <p:sp>
        <p:nvSpPr>
          <p:cNvPr id="15" name="Footer Placeholder 7">
            <a:extLst>
              <a:ext uri="{FF2B5EF4-FFF2-40B4-BE49-F238E27FC236}">
                <a16:creationId xmlns:a16="http://schemas.microsoft.com/office/drawing/2014/main" id="{7235C1BB-4D36-4657-8084-ED52E2DBF346}"/>
              </a:ext>
            </a:extLst>
          </p:cNvPr>
          <p:cNvSpPr>
            <a:spLocks noGrp="1"/>
          </p:cNvSpPr>
          <p:nvPr>
            <p:ph type="ftr" sz="quarter" idx="13"/>
          </p:nvPr>
        </p:nvSpPr>
        <p:spPr>
          <a:xfrm>
            <a:off x="4038600" y="6356350"/>
            <a:ext cx="4114800" cy="365125"/>
          </a:xfrm>
        </p:spPr>
        <p:txBody>
          <a:bodyPr/>
          <a:lstStyle>
            <a:lvl1pPr>
              <a:defRPr>
                <a:solidFill>
                  <a:schemeClr val="bg1">
                    <a:lumMod val="50000"/>
                  </a:schemeClr>
                </a:solidFill>
              </a:defRPr>
            </a:lvl1pPr>
          </a:lstStyle>
          <a:p>
            <a:r>
              <a:rPr lang="en-US" dirty="0"/>
              <a:t>Presentation title</a:t>
            </a:r>
          </a:p>
        </p:txBody>
      </p:sp>
      <p:sp>
        <p:nvSpPr>
          <p:cNvPr id="16" name="Slide Number Placeholder 8">
            <a:extLst>
              <a:ext uri="{FF2B5EF4-FFF2-40B4-BE49-F238E27FC236}">
                <a16:creationId xmlns:a16="http://schemas.microsoft.com/office/drawing/2014/main" id="{830BDA30-4954-480D-9CDA-DFEC700B4BAF}"/>
              </a:ext>
            </a:extLst>
          </p:cNvPr>
          <p:cNvSpPr>
            <a:spLocks noGrp="1"/>
          </p:cNvSpPr>
          <p:nvPr>
            <p:ph type="sldNum" sz="quarter" idx="14"/>
          </p:nvPr>
        </p:nvSpPr>
        <p:spPr>
          <a:xfrm>
            <a:off x="8610600" y="6356350"/>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4399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hasCustomPrompt="1"/>
          </p:nvPr>
        </p:nvSpPr>
        <p:spPr>
          <a:xfrm>
            <a:off x="831850" y="5074920"/>
            <a:ext cx="10515600" cy="603504"/>
          </a:xfrm>
        </p:spPr>
        <p:txBody>
          <a:bodyPr anchor="b">
            <a:normAutofit/>
          </a:bodyPr>
          <a:lstStyle>
            <a:lvl1pPr algn="ctr">
              <a:defRPr sz="3000" baseline="0"/>
            </a:lvl1pPr>
          </a:lstStyle>
          <a:p>
            <a:r>
              <a:rPr lang="en-US" dirty="0"/>
              <a:t>CLICK TO EDIT MASTER TITLE STYLE</a:t>
            </a:r>
          </a:p>
        </p:txBody>
      </p:sp>
      <p:sp>
        <p:nvSpPr>
          <p:cNvPr id="8" name="Picture Placeholder 7">
            <a:extLst>
              <a:ext uri="{FF2B5EF4-FFF2-40B4-BE49-F238E27FC236}">
                <a16:creationId xmlns:a16="http://schemas.microsoft.com/office/drawing/2014/main" id="{01678D0D-E7C0-4B71-92B6-4809F88B7AF2}"/>
              </a:ext>
            </a:extLst>
          </p:cNvPr>
          <p:cNvSpPr>
            <a:spLocks noGrp="1"/>
          </p:cNvSpPr>
          <p:nvPr>
            <p:ph type="pic" sz="quarter" idx="13"/>
          </p:nvPr>
        </p:nvSpPr>
        <p:spPr>
          <a:xfrm>
            <a:off x="1524" y="0"/>
            <a:ext cx="12188952" cy="4572000"/>
          </a:xfrm>
          <a:solidFill>
            <a:schemeClr val="accent5"/>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1850" y="5742432"/>
            <a:ext cx="10515600" cy="365760"/>
          </a:xfrm>
        </p:spPr>
        <p:txBody>
          <a:bodyPr>
            <a:normAutofit/>
          </a:bodyPr>
          <a:lstStyle>
            <a:lvl1pPr marL="0" indent="0" algn="ctr">
              <a:buNone/>
              <a:defRPr sz="20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p:txBody>
          <a:bodyPr/>
          <a:lstStyle/>
          <a:p>
            <a:fld id="{294A09A9-5501-47C1-A89A-A340965A2BE2}" type="slidenum">
              <a:rPr lang="en-US" smtClean="0"/>
              <a:t>‹#›</a:t>
            </a:fld>
            <a:endParaRPr lang="en-US" dirty="0"/>
          </a:p>
        </p:txBody>
      </p:sp>
      <p:grpSp>
        <p:nvGrpSpPr>
          <p:cNvPr id="19" name="Bottom Right">
            <a:extLst>
              <a:ext uri="{FF2B5EF4-FFF2-40B4-BE49-F238E27FC236}">
                <a16:creationId xmlns:a16="http://schemas.microsoft.com/office/drawing/2014/main" id="{9B4D6141-35CF-451D-BD01-FA735BAA36FD}"/>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20" name="Graphic 157">
              <a:extLst>
                <a:ext uri="{FF2B5EF4-FFF2-40B4-BE49-F238E27FC236}">
                  <a16:creationId xmlns:a16="http://schemas.microsoft.com/office/drawing/2014/main" id="{B322DFCF-90C7-4DBE-B29A-947503AAD199}"/>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2" name="Freeform: Shape 24">
                <a:extLst>
                  <a:ext uri="{FF2B5EF4-FFF2-40B4-BE49-F238E27FC236}">
                    <a16:creationId xmlns:a16="http://schemas.microsoft.com/office/drawing/2014/main" id="{F48A038F-FA3F-4515-8D04-97EF22E65817}"/>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23" name="Freeform: Shape 25">
                <a:extLst>
                  <a:ext uri="{FF2B5EF4-FFF2-40B4-BE49-F238E27FC236}">
                    <a16:creationId xmlns:a16="http://schemas.microsoft.com/office/drawing/2014/main" id="{8155636C-869C-4098-B5E6-7A6B4DB8B61D}"/>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24" name="Freeform: Shape 26">
                <a:extLst>
                  <a:ext uri="{FF2B5EF4-FFF2-40B4-BE49-F238E27FC236}">
                    <a16:creationId xmlns:a16="http://schemas.microsoft.com/office/drawing/2014/main" id="{0E4F1004-DF67-4659-A9F6-7B088CCA24A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25" name="Freeform: Shape 30">
                <a:extLst>
                  <a:ext uri="{FF2B5EF4-FFF2-40B4-BE49-F238E27FC236}">
                    <a16:creationId xmlns:a16="http://schemas.microsoft.com/office/drawing/2014/main" id="{DE817514-787F-46B1-BA14-6DC30B01333A}"/>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26" name="Freeform: Shape 31">
                <a:extLst>
                  <a:ext uri="{FF2B5EF4-FFF2-40B4-BE49-F238E27FC236}">
                    <a16:creationId xmlns:a16="http://schemas.microsoft.com/office/drawing/2014/main" id="{19517BB1-651A-4460-87CD-207F8060759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27" name="Freeform: Shape 32">
                <a:extLst>
                  <a:ext uri="{FF2B5EF4-FFF2-40B4-BE49-F238E27FC236}">
                    <a16:creationId xmlns:a16="http://schemas.microsoft.com/office/drawing/2014/main" id="{9C651D90-C3D5-4EDB-BE84-CFAF352CB560}"/>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28" name="Freeform: Shape 36">
                <a:extLst>
                  <a:ext uri="{FF2B5EF4-FFF2-40B4-BE49-F238E27FC236}">
                    <a16:creationId xmlns:a16="http://schemas.microsoft.com/office/drawing/2014/main" id="{DD986C4F-FAF9-4E46-AC0A-06859698AD6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grpSp>
        <p:sp>
          <p:nvSpPr>
            <p:cNvPr id="21" name="Freeform: Shape 23">
              <a:extLst>
                <a:ext uri="{FF2B5EF4-FFF2-40B4-BE49-F238E27FC236}">
                  <a16:creationId xmlns:a16="http://schemas.microsoft.com/office/drawing/2014/main" id="{4338AACE-9CB3-4730-AE6B-8898D1E4D952}"/>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dirty="0"/>
            </a:p>
          </p:txBody>
        </p:sp>
      </p:gr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Graph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a:normAutofit/>
          </a:bodyPr>
          <a:lstStyle>
            <a:lvl1pPr>
              <a:defRPr sz="3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dirty="0"/>
            </a:p>
          </p:txBody>
        </p:sp>
      </p:grpSp>
      <p:sp>
        <p:nvSpPr>
          <p:cNvPr id="17" name="Content Placeholder 16">
            <a:extLst>
              <a:ext uri="{FF2B5EF4-FFF2-40B4-BE49-F238E27FC236}">
                <a16:creationId xmlns:a16="http://schemas.microsoft.com/office/drawing/2014/main" id="{FE96B313-012D-4870-B065-8F7E74251B27}"/>
              </a:ext>
            </a:extLst>
          </p:cNvPr>
          <p:cNvSpPr>
            <a:spLocks noGrp="1"/>
          </p:cNvSpPr>
          <p:nvPr>
            <p:ph sz="quarter" idx="13"/>
          </p:nvPr>
        </p:nvSpPr>
        <p:spPr>
          <a:xfrm>
            <a:off x="828964" y="1829525"/>
            <a:ext cx="10505786" cy="4337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a:normAutofit/>
          </a:bodyPr>
          <a:lstStyle>
            <a:lvl1pPr>
              <a:defRPr sz="3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dirty="0"/>
            </a:p>
          </p:txBody>
        </p:sp>
      </p:grpSp>
      <p:sp>
        <p:nvSpPr>
          <p:cNvPr id="17" name="Content Placeholder 16">
            <a:extLst>
              <a:ext uri="{FF2B5EF4-FFF2-40B4-BE49-F238E27FC236}">
                <a16:creationId xmlns:a16="http://schemas.microsoft.com/office/drawing/2014/main" id="{B9360AE7-EA24-46DC-9539-F79F9E58EEFF}"/>
              </a:ext>
            </a:extLst>
          </p:cNvPr>
          <p:cNvSpPr>
            <a:spLocks noGrp="1"/>
          </p:cNvSpPr>
          <p:nvPr>
            <p:ph sz="quarter" idx="13"/>
          </p:nvPr>
        </p:nvSpPr>
        <p:spPr>
          <a:xfrm>
            <a:off x="828964" y="2060002"/>
            <a:ext cx="10515311" cy="3280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90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6784848" y="1719072"/>
            <a:ext cx="4709160" cy="2926080"/>
          </a:xfrm>
        </p:spPr>
        <p:txBody>
          <a:bodyPr anchor="b" anchorCtr="0">
            <a:normAutofit/>
          </a:bodyPr>
          <a:lstStyle>
            <a:lvl1pPr>
              <a:lnSpc>
                <a:spcPts val="4000"/>
              </a:lnSpc>
              <a:defRPr sz="2800" spc="20" baseline="0">
                <a:latin typeface="+mn-lt"/>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238A46BD-7BF9-45FF-8B9B-6269F3313EA1}"/>
              </a:ext>
            </a:extLst>
          </p:cNvPr>
          <p:cNvSpPr>
            <a:spLocks noGrp="1"/>
          </p:cNvSpPr>
          <p:nvPr>
            <p:ph type="pic" sz="quarter" idx="13"/>
          </p:nvPr>
        </p:nvSpPr>
        <p:spPr>
          <a:xfrm>
            <a:off x="0" y="0"/>
            <a:ext cx="6099048" cy="6858000"/>
          </a:xfrm>
          <a:solidFill>
            <a:schemeClr val="accent5"/>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F7320F30-F8B4-4ECD-B95C-9CEA2FB06F18}"/>
              </a:ext>
            </a:extLst>
          </p:cNvPr>
          <p:cNvSpPr>
            <a:spLocks noGrp="1"/>
          </p:cNvSpPr>
          <p:nvPr>
            <p:ph type="body" sz="quarter" idx="15"/>
          </p:nvPr>
        </p:nvSpPr>
        <p:spPr>
          <a:xfrm>
            <a:off x="6784848" y="4864608"/>
            <a:ext cx="4709160" cy="365760"/>
          </a:xfrm>
        </p:spPr>
        <p:txBody>
          <a:bodyPr>
            <a:normAutofit/>
          </a:bodyPr>
          <a:lstStyle>
            <a:lvl1pPr marL="0" indent="0">
              <a:lnSpc>
                <a:spcPts val="2000"/>
              </a:lnSpc>
              <a:buNone/>
              <a:defRPr sz="1600">
                <a:solidFill>
                  <a:schemeClr val="bg1">
                    <a:lumMod val="50000"/>
                  </a:schemeClr>
                </a:solidFill>
                <a:latin typeface="+mj-lt"/>
              </a:defRPr>
            </a:lvl1pPr>
            <a:lvl2pPr marL="457200" indent="0">
              <a:lnSpc>
                <a:spcPts val="2000"/>
              </a:lnSpc>
              <a:buNone/>
              <a:defRPr sz="1800">
                <a:solidFill>
                  <a:schemeClr val="bg1">
                    <a:lumMod val="50000"/>
                  </a:schemeClr>
                </a:solidFill>
                <a:latin typeface="+mj-lt"/>
              </a:defRPr>
            </a:lvl2pPr>
            <a:lvl3pPr marL="914400" indent="0">
              <a:lnSpc>
                <a:spcPts val="2000"/>
              </a:lnSpc>
              <a:buNone/>
              <a:defRPr sz="1800">
                <a:solidFill>
                  <a:schemeClr val="bg1">
                    <a:lumMod val="50000"/>
                  </a:schemeClr>
                </a:solidFill>
                <a:latin typeface="+mj-lt"/>
              </a:defRPr>
            </a:lvl3pPr>
            <a:lvl4pPr marL="1371600" indent="0">
              <a:lnSpc>
                <a:spcPts val="2000"/>
              </a:lnSpc>
              <a:buNone/>
              <a:defRPr sz="1800">
                <a:solidFill>
                  <a:schemeClr val="bg1">
                    <a:lumMod val="50000"/>
                  </a:schemeClr>
                </a:solidFill>
                <a:latin typeface="+mj-lt"/>
              </a:defRPr>
            </a:lvl4pPr>
            <a:lvl5pPr marL="1828800" indent="0">
              <a:lnSpc>
                <a:spcPts val="2000"/>
              </a:lnSpc>
              <a:buNone/>
              <a:defRPr sz="1800">
                <a:solidFill>
                  <a:schemeClr val="bg1">
                    <a:lumMod val="50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Date Placeholder 6">
            <a:extLst>
              <a:ext uri="{FF2B5EF4-FFF2-40B4-BE49-F238E27FC236}">
                <a16:creationId xmlns:a16="http://schemas.microsoft.com/office/drawing/2014/main" id="{D70719F9-FF81-4368-9918-F7F8C83EEACE}"/>
              </a:ext>
            </a:extLst>
          </p:cNvPr>
          <p:cNvSpPr>
            <a:spLocks noGrp="1"/>
          </p:cNvSpPr>
          <p:nvPr>
            <p:ph type="dt" sz="half" idx="16"/>
          </p:nvPr>
        </p:nvSpPr>
        <p:spPr>
          <a:xfrm>
            <a:off x="841248" y="6356350"/>
            <a:ext cx="1828800" cy="365125"/>
          </a:xfrm>
        </p:spPr>
        <p:txBody>
          <a:bodyPr/>
          <a:lstStyle>
            <a:lvl1pPr>
              <a:defRPr>
                <a:solidFill>
                  <a:schemeClr val="bg1"/>
                </a:solidFill>
              </a:defRPr>
            </a:lvl1pPr>
          </a:lstStyle>
          <a:p>
            <a:r>
              <a:rPr lang="en-US" dirty="0"/>
              <a:t>20XX</a:t>
            </a:r>
          </a:p>
        </p:txBody>
      </p:sp>
      <p:sp>
        <p:nvSpPr>
          <p:cNvPr id="20" name="Footer Placeholder 7">
            <a:extLst>
              <a:ext uri="{FF2B5EF4-FFF2-40B4-BE49-F238E27FC236}">
                <a16:creationId xmlns:a16="http://schemas.microsoft.com/office/drawing/2014/main" id="{82554244-AFE2-4E78-B199-C2315AE10B2F}"/>
              </a:ext>
            </a:extLst>
          </p:cNvPr>
          <p:cNvSpPr>
            <a:spLocks noGrp="1"/>
          </p:cNvSpPr>
          <p:nvPr>
            <p:ph type="ftr" sz="quarter" idx="14"/>
          </p:nvPr>
        </p:nvSpPr>
        <p:spPr>
          <a:xfrm>
            <a:off x="6345609" y="6356350"/>
            <a:ext cx="2743200" cy="365125"/>
          </a:xfrm>
        </p:spPr>
        <p:txBody>
          <a:bodyPr/>
          <a:lstStyle>
            <a:lvl1pPr algn="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9537031" y="6356350"/>
            <a:ext cx="1828800" cy="365125"/>
          </a:xfrm>
        </p:spPr>
        <p:txBody>
          <a:bodyPr/>
          <a:lstStyle/>
          <a:p>
            <a:fld id="{294A09A9-5501-47C1-A89A-A340965A2BE2}" type="slidenum">
              <a:rPr lang="en-US" smtClean="0"/>
              <a:t>‹#›</a:t>
            </a:fld>
            <a:endParaRPr lang="en-US" dirty="0"/>
          </a:p>
        </p:txBody>
      </p:sp>
      <p:grpSp>
        <p:nvGrpSpPr>
          <p:cNvPr id="9" name="Top Right">
            <a:extLst>
              <a:ext uri="{FF2B5EF4-FFF2-40B4-BE49-F238E27FC236}">
                <a16:creationId xmlns:a16="http://schemas.microsoft.com/office/drawing/2014/main" id="{9C4825FE-0798-4C51-9649-7A9C4DE1DCE2}"/>
              </a:ext>
              <a:ext uri="{C183D7F6-B498-43B3-948B-1728B52AA6E4}">
                <adec:decorative xmlns:adec="http://schemas.microsoft.com/office/drawing/2017/decorative" val="1"/>
              </a:ext>
            </a:extLst>
          </p:cNvPr>
          <p:cNvGrpSpPr/>
          <p:nvPr userDrawn="1"/>
        </p:nvGrpSpPr>
        <p:grpSpPr>
          <a:xfrm flipH="1">
            <a:off x="10154652" y="-8827"/>
            <a:ext cx="2037346" cy="3747453"/>
            <a:chOff x="10849" y="15178"/>
            <a:chExt cx="2198951" cy="3331254"/>
          </a:xfrm>
        </p:grpSpPr>
        <p:sp>
          <p:nvSpPr>
            <p:cNvPr id="12" name="Freeform: Shape 10">
              <a:extLst>
                <a:ext uri="{FF2B5EF4-FFF2-40B4-BE49-F238E27FC236}">
                  <a16:creationId xmlns:a16="http://schemas.microsoft.com/office/drawing/2014/main" id="{822B9B6C-AA13-4DF1-A092-D39EAEFA9051}"/>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3" name="Freeform: Shape 11">
              <a:extLst>
                <a:ext uri="{FF2B5EF4-FFF2-40B4-BE49-F238E27FC236}">
                  <a16:creationId xmlns:a16="http://schemas.microsoft.com/office/drawing/2014/main" id="{29B894B3-83A9-4074-93F1-DCC2A9A1CA30}"/>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4" name="Freeform: Shape 12">
              <a:extLst>
                <a:ext uri="{FF2B5EF4-FFF2-40B4-BE49-F238E27FC236}">
                  <a16:creationId xmlns:a16="http://schemas.microsoft.com/office/drawing/2014/main" id="{CB9B20C6-7251-4040-8920-FCE1AFC00F22}"/>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5" name="Freeform: Shape 13">
              <a:extLst>
                <a:ext uri="{FF2B5EF4-FFF2-40B4-BE49-F238E27FC236}">
                  <a16:creationId xmlns:a16="http://schemas.microsoft.com/office/drawing/2014/main" id="{4B278924-B03A-46BD-86D3-23814F354DA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6" name="Freeform: Shape 14">
              <a:extLst>
                <a:ext uri="{FF2B5EF4-FFF2-40B4-BE49-F238E27FC236}">
                  <a16:creationId xmlns:a16="http://schemas.microsoft.com/office/drawing/2014/main" id="{60BB8FCC-3D93-47A8-AB4F-BDA9764AD1CB}"/>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7" name="Freeform: Shape 15">
              <a:extLst>
                <a:ext uri="{FF2B5EF4-FFF2-40B4-BE49-F238E27FC236}">
                  <a16:creationId xmlns:a16="http://schemas.microsoft.com/office/drawing/2014/main" id="{5BA303AA-6543-47AD-BDCE-99EA5718C682}"/>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8" name="Freeform: Shape 16">
              <a:extLst>
                <a:ext uri="{FF2B5EF4-FFF2-40B4-BE49-F238E27FC236}">
                  <a16:creationId xmlns:a16="http://schemas.microsoft.com/office/drawing/2014/main" id="{CE322720-E7C1-458D-A1F7-DE4A9F9E6433}"/>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grpSp>
    </p:spTree>
    <p:extLst>
      <p:ext uri="{BB962C8B-B14F-4D97-AF65-F5344CB8AC3E}">
        <p14:creationId xmlns:p14="http://schemas.microsoft.com/office/powerpoint/2010/main" val="4278242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E2735E56-216C-4BA9-B611-54BE87E4615E}"/>
              </a:ext>
            </a:extLst>
          </p:cNvPr>
          <p:cNvSpPr>
            <a:spLocks noGrp="1"/>
          </p:cNvSpPr>
          <p:nvPr>
            <p:ph type="title"/>
          </p:nvPr>
        </p:nvSpPr>
        <p:spPr>
          <a:xfrm>
            <a:off x="841248" y="2048256"/>
            <a:ext cx="2206752" cy="868680"/>
          </a:xfrm>
        </p:spPr>
        <p:txBody>
          <a:bodyPr>
            <a:normAutofit/>
          </a:bodyPr>
          <a:lstStyle>
            <a:lvl1pPr algn="l">
              <a:lnSpc>
                <a:spcPts val="4000"/>
              </a:lnSpc>
              <a:defRPr sz="3000" baseline="0"/>
            </a:lvl1pPr>
          </a:lstStyle>
          <a:p>
            <a:r>
              <a:rPr lang="en-US"/>
              <a:t>Click to edit Master title style</a:t>
            </a:r>
            <a:endParaRPr lang="en-US" dirty="0"/>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995928" y="923544"/>
            <a:ext cx="3383280" cy="1691640"/>
          </a:xfrm>
          <a:solidFill>
            <a:schemeClr val="accent5"/>
          </a:solidFill>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995928" y="2752344"/>
            <a:ext cx="3346704" cy="265176"/>
          </a:xfrm>
        </p:spPr>
        <p:txBody>
          <a:bodyPr lIns="0" tIns="0" rIns="0" bIns="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995928" y="3072384"/>
            <a:ext cx="3346704" cy="265176"/>
          </a:xfrm>
        </p:spPr>
        <p:txBody>
          <a:bodyPr lIns="0" tIns="0" rIns="0" bIns="0">
            <a:noAutofit/>
          </a:bodyPr>
          <a:lstStyle>
            <a:lvl1pPr marL="0" indent="0" algn="ctr">
              <a:lnSpc>
                <a:spcPct val="100000"/>
              </a:lnSpc>
              <a:spcBef>
                <a:spcPts val="0"/>
              </a:spcBef>
              <a:buNone/>
              <a:defRPr sz="1200" b="0" spc="20" baseline="0">
                <a:solidFill>
                  <a:schemeClr val="tx1"/>
                </a:solidFill>
              </a:defRPr>
            </a:lvl1pPr>
          </a:lstStyle>
          <a:p>
            <a:pPr lvl="0"/>
            <a:r>
              <a:rPr lang="en-US" dirty="0"/>
              <a:t>Title</a:t>
            </a:r>
          </a:p>
        </p:txBody>
      </p:sp>
      <p:sp>
        <p:nvSpPr>
          <p:cNvPr id="18" name="Picture Placeholder 23">
            <a:extLst>
              <a:ext uri="{FF2B5EF4-FFF2-40B4-BE49-F238E27FC236}">
                <a16:creationId xmlns:a16="http://schemas.microsoft.com/office/drawing/2014/main" id="{EE7ECEE8-59DE-4E85-A8C7-51F1919C75A5}"/>
              </a:ext>
            </a:extLst>
          </p:cNvPr>
          <p:cNvSpPr>
            <a:spLocks noGrp="1"/>
          </p:cNvSpPr>
          <p:nvPr>
            <p:ph type="pic" sz="quarter" idx="21"/>
          </p:nvPr>
        </p:nvSpPr>
        <p:spPr>
          <a:xfrm>
            <a:off x="8110728" y="923544"/>
            <a:ext cx="3383280" cy="1691640"/>
          </a:xfrm>
          <a:solidFill>
            <a:schemeClr val="accent5"/>
          </a:solidFill>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9" name="Text Placeholder 28">
            <a:extLst>
              <a:ext uri="{FF2B5EF4-FFF2-40B4-BE49-F238E27FC236}">
                <a16:creationId xmlns:a16="http://schemas.microsoft.com/office/drawing/2014/main" id="{D97FB821-8CBF-4A4F-B0B9-A06969A96377}"/>
              </a:ext>
            </a:extLst>
          </p:cNvPr>
          <p:cNvSpPr>
            <a:spLocks noGrp="1"/>
          </p:cNvSpPr>
          <p:nvPr>
            <p:ph type="body" sz="quarter" idx="22" hasCustomPrompt="1"/>
          </p:nvPr>
        </p:nvSpPr>
        <p:spPr>
          <a:xfrm>
            <a:off x="8110728" y="2752344"/>
            <a:ext cx="3346704" cy="265176"/>
          </a:xfrm>
        </p:spPr>
        <p:txBody>
          <a:bodyPr lIns="0" tIns="0" rIns="0" bIns="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a:r>
              <a:rPr lang="en-US" dirty="0"/>
              <a:t>NAME</a:t>
            </a:r>
          </a:p>
        </p:txBody>
      </p:sp>
      <p:sp>
        <p:nvSpPr>
          <p:cNvPr id="20" name="Text Placeholder 28">
            <a:extLst>
              <a:ext uri="{FF2B5EF4-FFF2-40B4-BE49-F238E27FC236}">
                <a16:creationId xmlns:a16="http://schemas.microsoft.com/office/drawing/2014/main" id="{CD848540-6394-46BF-83DE-84862EC7C89D}"/>
              </a:ext>
            </a:extLst>
          </p:cNvPr>
          <p:cNvSpPr>
            <a:spLocks noGrp="1"/>
          </p:cNvSpPr>
          <p:nvPr>
            <p:ph type="body" sz="quarter" idx="23" hasCustomPrompt="1"/>
          </p:nvPr>
        </p:nvSpPr>
        <p:spPr>
          <a:xfrm>
            <a:off x="8110728" y="3072384"/>
            <a:ext cx="3346704" cy="265176"/>
          </a:xfrm>
        </p:spPr>
        <p:txBody>
          <a:bodyPr lIns="0" tIns="0" rIns="0" bIns="0">
            <a:noAutofit/>
          </a:bodyPr>
          <a:lstStyle>
            <a:lvl1pPr marL="0" indent="0" algn="ctr">
              <a:lnSpc>
                <a:spcPct val="100000"/>
              </a:lnSpc>
              <a:spcBef>
                <a:spcPts val="0"/>
              </a:spcBef>
              <a:buNone/>
              <a:defRPr sz="1200" b="0" spc="20" baseline="0">
                <a:solidFill>
                  <a:schemeClr val="tx1"/>
                </a:solidFill>
              </a:defRPr>
            </a:lvl1pPr>
          </a:lstStyle>
          <a:p>
            <a:pPr lvl="0"/>
            <a:r>
              <a:rPr lang="en-US" dirty="0"/>
              <a:t>Title</a:t>
            </a:r>
          </a:p>
        </p:txBody>
      </p:sp>
      <p:sp>
        <p:nvSpPr>
          <p:cNvPr id="21" name="Picture Placeholder 23">
            <a:extLst>
              <a:ext uri="{FF2B5EF4-FFF2-40B4-BE49-F238E27FC236}">
                <a16:creationId xmlns:a16="http://schemas.microsoft.com/office/drawing/2014/main" id="{AA8489A7-C95E-4BD6-A6DA-48D8AD7905CB}"/>
              </a:ext>
            </a:extLst>
          </p:cNvPr>
          <p:cNvSpPr>
            <a:spLocks noGrp="1"/>
          </p:cNvSpPr>
          <p:nvPr>
            <p:ph type="pic" sz="quarter" idx="24"/>
          </p:nvPr>
        </p:nvSpPr>
        <p:spPr>
          <a:xfrm>
            <a:off x="3995928" y="3657600"/>
            <a:ext cx="3383280" cy="1691640"/>
          </a:xfrm>
          <a:solidFill>
            <a:schemeClr val="accent5"/>
          </a:solidFill>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2" name="Text Placeholder 28">
            <a:extLst>
              <a:ext uri="{FF2B5EF4-FFF2-40B4-BE49-F238E27FC236}">
                <a16:creationId xmlns:a16="http://schemas.microsoft.com/office/drawing/2014/main" id="{52CC8864-A662-4E73-A14D-A4E610269DD8}"/>
              </a:ext>
            </a:extLst>
          </p:cNvPr>
          <p:cNvSpPr>
            <a:spLocks noGrp="1"/>
          </p:cNvSpPr>
          <p:nvPr>
            <p:ph type="body" sz="quarter" idx="25" hasCustomPrompt="1"/>
          </p:nvPr>
        </p:nvSpPr>
        <p:spPr>
          <a:xfrm>
            <a:off x="3995928" y="5468112"/>
            <a:ext cx="3346704" cy="265176"/>
          </a:xfrm>
        </p:spPr>
        <p:txBody>
          <a:bodyPr lIns="0" tIns="0" rIns="0" bIns="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a:r>
              <a:rPr lang="en-US" dirty="0"/>
              <a:t>NAME</a:t>
            </a:r>
          </a:p>
        </p:txBody>
      </p:sp>
      <p:sp>
        <p:nvSpPr>
          <p:cNvPr id="23" name="Text Placeholder 28">
            <a:extLst>
              <a:ext uri="{FF2B5EF4-FFF2-40B4-BE49-F238E27FC236}">
                <a16:creationId xmlns:a16="http://schemas.microsoft.com/office/drawing/2014/main" id="{548CD837-2123-4EC2-B247-12AACAD5C8B7}"/>
              </a:ext>
            </a:extLst>
          </p:cNvPr>
          <p:cNvSpPr>
            <a:spLocks noGrp="1"/>
          </p:cNvSpPr>
          <p:nvPr>
            <p:ph type="body" sz="quarter" idx="26" hasCustomPrompt="1"/>
          </p:nvPr>
        </p:nvSpPr>
        <p:spPr>
          <a:xfrm>
            <a:off x="3995928" y="5779008"/>
            <a:ext cx="3346704" cy="265176"/>
          </a:xfrm>
        </p:spPr>
        <p:txBody>
          <a:bodyPr lIns="0" tIns="0" rIns="0" bIns="0">
            <a:noAutofit/>
          </a:bodyPr>
          <a:lstStyle>
            <a:lvl1pPr marL="0" indent="0" algn="ctr">
              <a:lnSpc>
                <a:spcPct val="100000"/>
              </a:lnSpc>
              <a:spcBef>
                <a:spcPts val="0"/>
              </a:spcBef>
              <a:buNone/>
              <a:defRPr sz="1200" b="0" spc="20" baseline="0">
                <a:solidFill>
                  <a:schemeClr val="tx1"/>
                </a:solidFill>
              </a:defRPr>
            </a:lvl1pPr>
          </a:lstStyle>
          <a:p>
            <a:pPr lvl="0"/>
            <a:r>
              <a:rPr lang="en-US" dirty="0"/>
              <a:t>Title</a:t>
            </a:r>
          </a:p>
        </p:txBody>
      </p:sp>
      <p:sp>
        <p:nvSpPr>
          <p:cNvPr id="24" name="Picture Placeholder 23">
            <a:extLst>
              <a:ext uri="{FF2B5EF4-FFF2-40B4-BE49-F238E27FC236}">
                <a16:creationId xmlns:a16="http://schemas.microsoft.com/office/drawing/2014/main" id="{8A30C89E-0A33-4198-A183-7C0A4BD2FF98}"/>
              </a:ext>
            </a:extLst>
          </p:cNvPr>
          <p:cNvSpPr>
            <a:spLocks noGrp="1"/>
          </p:cNvSpPr>
          <p:nvPr>
            <p:ph type="pic" sz="quarter" idx="27"/>
          </p:nvPr>
        </p:nvSpPr>
        <p:spPr>
          <a:xfrm>
            <a:off x="8110728" y="3657600"/>
            <a:ext cx="3383280" cy="1691640"/>
          </a:xfrm>
          <a:solidFill>
            <a:schemeClr val="accent5"/>
          </a:solidFill>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5" name="Text Placeholder 28">
            <a:extLst>
              <a:ext uri="{FF2B5EF4-FFF2-40B4-BE49-F238E27FC236}">
                <a16:creationId xmlns:a16="http://schemas.microsoft.com/office/drawing/2014/main" id="{C04926A4-C940-425C-86F4-9DA0FCF3E45A}"/>
              </a:ext>
            </a:extLst>
          </p:cNvPr>
          <p:cNvSpPr>
            <a:spLocks noGrp="1"/>
          </p:cNvSpPr>
          <p:nvPr>
            <p:ph type="body" sz="quarter" idx="28" hasCustomPrompt="1"/>
          </p:nvPr>
        </p:nvSpPr>
        <p:spPr>
          <a:xfrm>
            <a:off x="8110728" y="5468112"/>
            <a:ext cx="3346704" cy="265176"/>
          </a:xfrm>
        </p:spPr>
        <p:txBody>
          <a:bodyPr lIns="0" tIns="0" rIns="0" bIns="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a:r>
              <a:rPr lang="en-US" dirty="0"/>
              <a:t>NAME</a:t>
            </a:r>
          </a:p>
        </p:txBody>
      </p:sp>
      <p:sp>
        <p:nvSpPr>
          <p:cNvPr id="26" name="Text Placeholder 28">
            <a:extLst>
              <a:ext uri="{FF2B5EF4-FFF2-40B4-BE49-F238E27FC236}">
                <a16:creationId xmlns:a16="http://schemas.microsoft.com/office/drawing/2014/main" id="{02468BEF-BD57-4418-9C05-3675010184E4}"/>
              </a:ext>
            </a:extLst>
          </p:cNvPr>
          <p:cNvSpPr>
            <a:spLocks noGrp="1"/>
          </p:cNvSpPr>
          <p:nvPr>
            <p:ph type="body" sz="quarter" idx="29" hasCustomPrompt="1"/>
          </p:nvPr>
        </p:nvSpPr>
        <p:spPr>
          <a:xfrm>
            <a:off x="8110728" y="5779008"/>
            <a:ext cx="3346704" cy="265176"/>
          </a:xfrm>
        </p:spPr>
        <p:txBody>
          <a:bodyPr lIns="0" tIns="0" rIns="0" bIns="0">
            <a:noAutofit/>
          </a:bodyPr>
          <a:lstStyle>
            <a:lvl1pPr marL="0" indent="0" algn="ctr">
              <a:lnSpc>
                <a:spcPct val="100000"/>
              </a:lnSpc>
              <a:spcBef>
                <a:spcPts val="0"/>
              </a:spcBef>
              <a:buNone/>
              <a:defRPr sz="1200" b="0" spc="20" baseline="0">
                <a:solidFill>
                  <a:schemeClr val="tx1"/>
                </a:solidFill>
              </a:defRPr>
            </a:lvl1pPr>
          </a:lstStyle>
          <a:p>
            <a:pPr lvl="0"/>
            <a:r>
              <a:rPr lang="en-US" dirty="0"/>
              <a:t>Title</a:t>
            </a:r>
          </a:p>
        </p:txBody>
      </p:sp>
      <p:grpSp>
        <p:nvGrpSpPr>
          <p:cNvPr id="38" name="Bottom Right">
            <a:extLst>
              <a:ext uri="{FF2B5EF4-FFF2-40B4-BE49-F238E27FC236}">
                <a16:creationId xmlns:a16="http://schemas.microsoft.com/office/drawing/2014/main" id="{B36FFE50-05C0-4942-89B8-DEE732CC388D}"/>
              </a:ext>
              <a:ext uri="{C183D7F6-B498-43B3-948B-1728B52AA6E4}">
                <adec:decorative xmlns:adec="http://schemas.microsoft.com/office/drawing/2017/decorative" val="1"/>
              </a:ext>
            </a:extLst>
          </p:cNvPr>
          <p:cNvGrpSpPr/>
          <p:nvPr userDrawn="1"/>
        </p:nvGrpSpPr>
        <p:grpSpPr>
          <a:xfrm flipH="1">
            <a:off x="0" y="3284231"/>
            <a:ext cx="3899905" cy="3581399"/>
            <a:chOff x="7980400" y="3276601"/>
            <a:chExt cx="4211600" cy="3581399"/>
          </a:xfrm>
        </p:grpSpPr>
        <p:grpSp>
          <p:nvGrpSpPr>
            <p:cNvPr id="39" name="Graphic 157">
              <a:extLst>
                <a:ext uri="{FF2B5EF4-FFF2-40B4-BE49-F238E27FC236}">
                  <a16:creationId xmlns:a16="http://schemas.microsoft.com/office/drawing/2014/main" id="{A0172B24-EE58-47CA-9252-3427B1FD3374}"/>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41" name="Freeform: Shape 24">
                <a:extLst>
                  <a:ext uri="{FF2B5EF4-FFF2-40B4-BE49-F238E27FC236}">
                    <a16:creationId xmlns:a16="http://schemas.microsoft.com/office/drawing/2014/main" id="{8C675FC1-39D2-4629-BC15-4DE2B87A385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2" name="Freeform: Shape 25">
                <a:extLst>
                  <a:ext uri="{FF2B5EF4-FFF2-40B4-BE49-F238E27FC236}">
                    <a16:creationId xmlns:a16="http://schemas.microsoft.com/office/drawing/2014/main" id="{AD8E5605-F606-41F2-8FA0-0819ACE79B0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3" name="Freeform: Shape 26">
                <a:extLst>
                  <a:ext uri="{FF2B5EF4-FFF2-40B4-BE49-F238E27FC236}">
                    <a16:creationId xmlns:a16="http://schemas.microsoft.com/office/drawing/2014/main" id="{7B78C10B-193F-4033-B31B-9E56610D22F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4" name="Freeform: Shape 30">
                <a:extLst>
                  <a:ext uri="{FF2B5EF4-FFF2-40B4-BE49-F238E27FC236}">
                    <a16:creationId xmlns:a16="http://schemas.microsoft.com/office/drawing/2014/main" id="{F0624257-FB1D-4F83-9320-65F1651FDF4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5" name="Freeform: Shape 31">
                <a:extLst>
                  <a:ext uri="{FF2B5EF4-FFF2-40B4-BE49-F238E27FC236}">
                    <a16:creationId xmlns:a16="http://schemas.microsoft.com/office/drawing/2014/main" id="{B8CF1011-9F94-4FA3-A166-9C40E5E9ACA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6" name="Freeform: Shape 32">
                <a:extLst>
                  <a:ext uri="{FF2B5EF4-FFF2-40B4-BE49-F238E27FC236}">
                    <a16:creationId xmlns:a16="http://schemas.microsoft.com/office/drawing/2014/main" id="{45028FD8-E287-4787-BAD0-D5B4C5DB9AB8}"/>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7" name="Freeform: Shape 36">
                <a:extLst>
                  <a:ext uri="{FF2B5EF4-FFF2-40B4-BE49-F238E27FC236}">
                    <a16:creationId xmlns:a16="http://schemas.microsoft.com/office/drawing/2014/main" id="{117B12D1-6969-4FC0-B274-5DFD143DEB7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grpSp>
        <p:sp>
          <p:nvSpPr>
            <p:cNvPr id="40" name="Freeform: Shape 23">
              <a:extLst>
                <a:ext uri="{FF2B5EF4-FFF2-40B4-BE49-F238E27FC236}">
                  <a16:creationId xmlns:a16="http://schemas.microsoft.com/office/drawing/2014/main" id="{E51F424F-933D-4AE9-A7D4-47D30A8E47EC}"/>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dirty="0"/>
            </a:p>
          </p:txBody>
        </p:sp>
      </p:gr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081860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B49703BB-2651-4695-AEAC-09D07157CB88}"/>
              </a:ext>
            </a:extLst>
          </p:cNvPr>
          <p:cNvSpPr>
            <a:spLocks noGrp="1"/>
          </p:cNvSpPr>
          <p:nvPr>
            <p:ph type="title"/>
          </p:nvPr>
        </p:nvSpPr>
        <p:spPr>
          <a:xfrm>
            <a:off x="841248" y="2048256"/>
            <a:ext cx="2206752" cy="868680"/>
          </a:xfrm>
        </p:spPr>
        <p:txBody>
          <a:bodyPr>
            <a:normAutofit/>
          </a:bodyPr>
          <a:lstStyle>
            <a:lvl1pPr algn="l">
              <a:lnSpc>
                <a:spcPts val="4000"/>
              </a:lnSpc>
              <a:defRPr sz="3000" baseline="0"/>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3371850" y="905256"/>
            <a:ext cx="1828800" cy="1371600"/>
          </a:xfrm>
          <a:solidFill>
            <a:schemeClr val="accent5"/>
          </a:solidFill>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568950" y="905256"/>
            <a:ext cx="1828800" cy="1371600"/>
          </a:xfrm>
          <a:solidFill>
            <a:schemeClr val="accent5"/>
          </a:solidFill>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766050" y="905256"/>
            <a:ext cx="1828800" cy="1371600"/>
          </a:xfrm>
          <a:solidFill>
            <a:schemeClr val="accent5"/>
          </a:solidFill>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963150" y="905256"/>
            <a:ext cx="1828800" cy="1371600"/>
          </a:xfrm>
          <a:solidFill>
            <a:schemeClr val="accent5"/>
          </a:solidFill>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3352801" y="2441448"/>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3352800" y="27614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dirty="0"/>
              <a:t>Title</a:t>
            </a:r>
          </a:p>
        </p:txBody>
      </p:sp>
      <p:sp>
        <p:nvSpPr>
          <p:cNvPr id="20" name="Text Placeholder 28">
            <a:extLst>
              <a:ext uri="{FF2B5EF4-FFF2-40B4-BE49-F238E27FC236}">
                <a16:creationId xmlns:a16="http://schemas.microsoft.com/office/drawing/2014/main" id="{61176CED-9BFE-4139-B6C8-10F9A4DD5F2D}"/>
              </a:ext>
            </a:extLst>
          </p:cNvPr>
          <p:cNvSpPr>
            <a:spLocks noGrp="1"/>
          </p:cNvSpPr>
          <p:nvPr>
            <p:ph type="body" sz="quarter" idx="19" hasCustomPrompt="1"/>
          </p:nvPr>
        </p:nvSpPr>
        <p:spPr>
          <a:xfrm>
            <a:off x="5534024" y="2441448"/>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dirty="0"/>
              <a:t>NAME</a:t>
            </a:r>
          </a:p>
        </p:txBody>
      </p:sp>
      <p:sp>
        <p:nvSpPr>
          <p:cNvPr id="21" name="Text Placeholder 28">
            <a:extLst>
              <a:ext uri="{FF2B5EF4-FFF2-40B4-BE49-F238E27FC236}">
                <a16:creationId xmlns:a16="http://schemas.microsoft.com/office/drawing/2014/main" id="{BB2D875B-8A2E-4BAA-87D2-8E96456A85C3}"/>
              </a:ext>
            </a:extLst>
          </p:cNvPr>
          <p:cNvSpPr>
            <a:spLocks noGrp="1"/>
          </p:cNvSpPr>
          <p:nvPr>
            <p:ph type="body" sz="quarter" idx="20" hasCustomPrompt="1"/>
          </p:nvPr>
        </p:nvSpPr>
        <p:spPr>
          <a:xfrm>
            <a:off x="5534023" y="27614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dirty="0"/>
              <a:t>Title</a:t>
            </a:r>
          </a:p>
        </p:txBody>
      </p:sp>
      <p:sp>
        <p:nvSpPr>
          <p:cNvPr id="22" name="Text Placeholder 28">
            <a:extLst>
              <a:ext uri="{FF2B5EF4-FFF2-40B4-BE49-F238E27FC236}">
                <a16:creationId xmlns:a16="http://schemas.microsoft.com/office/drawing/2014/main" id="{85BF81E7-E1BD-4D1E-82F6-A7C0CDD6D5B4}"/>
              </a:ext>
            </a:extLst>
          </p:cNvPr>
          <p:cNvSpPr>
            <a:spLocks noGrp="1"/>
          </p:cNvSpPr>
          <p:nvPr>
            <p:ph type="body" sz="quarter" idx="21" hasCustomPrompt="1"/>
          </p:nvPr>
        </p:nvSpPr>
        <p:spPr>
          <a:xfrm>
            <a:off x="7766050" y="2441448"/>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dirty="0"/>
              <a:t>NAME</a:t>
            </a:r>
          </a:p>
        </p:txBody>
      </p:sp>
      <p:sp>
        <p:nvSpPr>
          <p:cNvPr id="23" name="Text Placeholder 28">
            <a:extLst>
              <a:ext uri="{FF2B5EF4-FFF2-40B4-BE49-F238E27FC236}">
                <a16:creationId xmlns:a16="http://schemas.microsoft.com/office/drawing/2014/main" id="{B966330D-3F04-4061-A0B4-9AB5D36C682B}"/>
              </a:ext>
            </a:extLst>
          </p:cNvPr>
          <p:cNvSpPr>
            <a:spLocks noGrp="1"/>
          </p:cNvSpPr>
          <p:nvPr>
            <p:ph type="body" sz="quarter" idx="22" hasCustomPrompt="1"/>
          </p:nvPr>
        </p:nvSpPr>
        <p:spPr>
          <a:xfrm>
            <a:off x="7766049" y="27614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dirty="0"/>
              <a:t>Title</a:t>
            </a:r>
          </a:p>
        </p:txBody>
      </p:sp>
      <p:sp>
        <p:nvSpPr>
          <p:cNvPr id="24" name="Text Placeholder 28">
            <a:extLst>
              <a:ext uri="{FF2B5EF4-FFF2-40B4-BE49-F238E27FC236}">
                <a16:creationId xmlns:a16="http://schemas.microsoft.com/office/drawing/2014/main" id="{3D67AFFF-E27F-41A0-8D71-544EA9CDAF6E}"/>
              </a:ext>
            </a:extLst>
          </p:cNvPr>
          <p:cNvSpPr>
            <a:spLocks noGrp="1"/>
          </p:cNvSpPr>
          <p:nvPr>
            <p:ph type="body" sz="quarter" idx="23" hasCustomPrompt="1"/>
          </p:nvPr>
        </p:nvSpPr>
        <p:spPr>
          <a:xfrm>
            <a:off x="9963151" y="2441448"/>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dirty="0"/>
              <a:t>NAME</a:t>
            </a:r>
          </a:p>
        </p:txBody>
      </p:sp>
      <p:sp>
        <p:nvSpPr>
          <p:cNvPr id="25" name="Text Placeholder 28">
            <a:extLst>
              <a:ext uri="{FF2B5EF4-FFF2-40B4-BE49-F238E27FC236}">
                <a16:creationId xmlns:a16="http://schemas.microsoft.com/office/drawing/2014/main" id="{165BC447-A277-4C10-8A24-D47C19A12751}"/>
              </a:ext>
            </a:extLst>
          </p:cNvPr>
          <p:cNvSpPr>
            <a:spLocks noGrp="1"/>
          </p:cNvSpPr>
          <p:nvPr>
            <p:ph type="body" sz="quarter" idx="24" hasCustomPrompt="1"/>
          </p:nvPr>
        </p:nvSpPr>
        <p:spPr>
          <a:xfrm>
            <a:off x="9963150" y="27614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dirty="0"/>
              <a:t>Title</a:t>
            </a:r>
          </a:p>
        </p:txBody>
      </p:sp>
      <p:sp>
        <p:nvSpPr>
          <p:cNvPr id="26" name="Picture Placeholder 23">
            <a:extLst>
              <a:ext uri="{FF2B5EF4-FFF2-40B4-BE49-F238E27FC236}">
                <a16:creationId xmlns:a16="http://schemas.microsoft.com/office/drawing/2014/main" id="{D38576C9-402D-4831-A0EF-BBCA80D73A7B}"/>
              </a:ext>
            </a:extLst>
          </p:cNvPr>
          <p:cNvSpPr>
            <a:spLocks noGrp="1"/>
          </p:cNvSpPr>
          <p:nvPr>
            <p:ph type="pic" sz="quarter" idx="25"/>
          </p:nvPr>
        </p:nvSpPr>
        <p:spPr>
          <a:xfrm>
            <a:off x="3371850" y="3639312"/>
            <a:ext cx="1828800" cy="1371600"/>
          </a:xfrm>
          <a:solidFill>
            <a:schemeClr val="accent5"/>
          </a:solidFill>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7" name="Picture Placeholder 23">
            <a:extLst>
              <a:ext uri="{FF2B5EF4-FFF2-40B4-BE49-F238E27FC236}">
                <a16:creationId xmlns:a16="http://schemas.microsoft.com/office/drawing/2014/main" id="{7C6F3EEF-659E-493F-AFB3-FCED6B1DF51D}"/>
              </a:ext>
            </a:extLst>
          </p:cNvPr>
          <p:cNvSpPr>
            <a:spLocks noGrp="1"/>
          </p:cNvSpPr>
          <p:nvPr>
            <p:ph type="pic" sz="quarter" idx="26"/>
          </p:nvPr>
        </p:nvSpPr>
        <p:spPr>
          <a:xfrm>
            <a:off x="5568950" y="3639312"/>
            <a:ext cx="1828800" cy="1371600"/>
          </a:xfrm>
          <a:solidFill>
            <a:schemeClr val="accent5"/>
          </a:solidFill>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8" name="Picture Placeholder 23">
            <a:extLst>
              <a:ext uri="{FF2B5EF4-FFF2-40B4-BE49-F238E27FC236}">
                <a16:creationId xmlns:a16="http://schemas.microsoft.com/office/drawing/2014/main" id="{979DF6BA-4DEB-48BE-B6A3-693B3E7BBA0F}"/>
              </a:ext>
            </a:extLst>
          </p:cNvPr>
          <p:cNvSpPr>
            <a:spLocks noGrp="1"/>
          </p:cNvSpPr>
          <p:nvPr>
            <p:ph type="pic" sz="quarter" idx="27"/>
          </p:nvPr>
        </p:nvSpPr>
        <p:spPr>
          <a:xfrm>
            <a:off x="7766050" y="3639312"/>
            <a:ext cx="1828800" cy="1371600"/>
          </a:xfrm>
          <a:solidFill>
            <a:schemeClr val="accent5"/>
          </a:solidFill>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9" name="Picture Placeholder 23">
            <a:extLst>
              <a:ext uri="{FF2B5EF4-FFF2-40B4-BE49-F238E27FC236}">
                <a16:creationId xmlns:a16="http://schemas.microsoft.com/office/drawing/2014/main" id="{5BBD9013-A1CA-4022-8094-3B41A2583423}"/>
              </a:ext>
            </a:extLst>
          </p:cNvPr>
          <p:cNvSpPr>
            <a:spLocks noGrp="1"/>
          </p:cNvSpPr>
          <p:nvPr>
            <p:ph type="pic" sz="quarter" idx="28"/>
          </p:nvPr>
        </p:nvSpPr>
        <p:spPr>
          <a:xfrm>
            <a:off x="9963150" y="3639312"/>
            <a:ext cx="1828800" cy="1371600"/>
          </a:xfrm>
          <a:solidFill>
            <a:schemeClr val="accent5"/>
          </a:solidFill>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30" name="Text Placeholder 28">
            <a:extLst>
              <a:ext uri="{FF2B5EF4-FFF2-40B4-BE49-F238E27FC236}">
                <a16:creationId xmlns:a16="http://schemas.microsoft.com/office/drawing/2014/main" id="{F2248C56-00FA-4F0D-BF46-063951CCC538}"/>
              </a:ext>
            </a:extLst>
          </p:cNvPr>
          <p:cNvSpPr>
            <a:spLocks noGrp="1"/>
          </p:cNvSpPr>
          <p:nvPr>
            <p:ph type="body" sz="quarter" idx="29" hasCustomPrompt="1"/>
          </p:nvPr>
        </p:nvSpPr>
        <p:spPr>
          <a:xfrm>
            <a:off x="3352801" y="5175504"/>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dirty="0"/>
              <a:t>NAME</a:t>
            </a:r>
          </a:p>
        </p:txBody>
      </p:sp>
      <p:sp>
        <p:nvSpPr>
          <p:cNvPr id="31" name="Text Placeholder 28">
            <a:extLst>
              <a:ext uri="{FF2B5EF4-FFF2-40B4-BE49-F238E27FC236}">
                <a16:creationId xmlns:a16="http://schemas.microsoft.com/office/drawing/2014/main" id="{35FEBC56-AFA3-4970-8BC5-C90EE1A9E68C}"/>
              </a:ext>
            </a:extLst>
          </p:cNvPr>
          <p:cNvSpPr>
            <a:spLocks noGrp="1"/>
          </p:cNvSpPr>
          <p:nvPr>
            <p:ph type="body" sz="quarter" idx="30" hasCustomPrompt="1"/>
          </p:nvPr>
        </p:nvSpPr>
        <p:spPr>
          <a:xfrm>
            <a:off x="3352800" y="55046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dirty="0"/>
              <a:t>Title</a:t>
            </a:r>
          </a:p>
        </p:txBody>
      </p:sp>
      <p:sp>
        <p:nvSpPr>
          <p:cNvPr id="32" name="Text Placeholder 28">
            <a:extLst>
              <a:ext uri="{FF2B5EF4-FFF2-40B4-BE49-F238E27FC236}">
                <a16:creationId xmlns:a16="http://schemas.microsoft.com/office/drawing/2014/main" id="{8CCCF04E-E04C-4AB1-9C53-B92D17F93266}"/>
              </a:ext>
            </a:extLst>
          </p:cNvPr>
          <p:cNvSpPr>
            <a:spLocks noGrp="1"/>
          </p:cNvSpPr>
          <p:nvPr>
            <p:ph type="body" sz="quarter" idx="31" hasCustomPrompt="1"/>
          </p:nvPr>
        </p:nvSpPr>
        <p:spPr>
          <a:xfrm>
            <a:off x="5534024" y="5175504"/>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dirty="0"/>
              <a:t>NAME</a:t>
            </a:r>
          </a:p>
        </p:txBody>
      </p:sp>
      <p:sp>
        <p:nvSpPr>
          <p:cNvPr id="33" name="Text Placeholder 28">
            <a:extLst>
              <a:ext uri="{FF2B5EF4-FFF2-40B4-BE49-F238E27FC236}">
                <a16:creationId xmlns:a16="http://schemas.microsoft.com/office/drawing/2014/main" id="{219B05E2-B801-49E7-BB53-1DA62B85967E}"/>
              </a:ext>
            </a:extLst>
          </p:cNvPr>
          <p:cNvSpPr>
            <a:spLocks noGrp="1"/>
          </p:cNvSpPr>
          <p:nvPr>
            <p:ph type="body" sz="quarter" idx="32" hasCustomPrompt="1"/>
          </p:nvPr>
        </p:nvSpPr>
        <p:spPr>
          <a:xfrm>
            <a:off x="5534023" y="55046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dirty="0"/>
              <a:t>Title</a:t>
            </a:r>
          </a:p>
        </p:txBody>
      </p:sp>
      <p:sp>
        <p:nvSpPr>
          <p:cNvPr id="34" name="Text Placeholder 28">
            <a:extLst>
              <a:ext uri="{FF2B5EF4-FFF2-40B4-BE49-F238E27FC236}">
                <a16:creationId xmlns:a16="http://schemas.microsoft.com/office/drawing/2014/main" id="{A31D8B7D-D3A7-4B0C-8920-B72C7DDA4461}"/>
              </a:ext>
            </a:extLst>
          </p:cNvPr>
          <p:cNvSpPr>
            <a:spLocks noGrp="1"/>
          </p:cNvSpPr>
          <p:nvPr>
            <p:ph type="body" sz="quarter" idx="33" hasCustomPrompt="1"/>
          </p:nvPr>
        </p:nvSpPr>
        <p:spPr>
          <a:xfrm>
            <a:off x="7766050" y="5175504"/>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dirty="0"/>
              <a:t>NAME</a:t>
            </a:r>
          </a:p>
        </p:txBody>
      </p:sp>
      <p:sp>
        <p:nvSpPr>
          <p:cNvPr id="35" name="Text Placeholder 28">
            <a:extLst>
              <a:ext uri="{FF2B5EF4-FFF2-40B4-BE49-F238E27FC236}">
                <a16:creationId xmlns:a16="http://schemas.microsoft.com/office/drawing/2014/main" id="{C2A50E85-EEA7-44BE-9C60-F2F8E34A5D3A}"/>
              </a:ext>
            </a:extLst>
          </p:cNvPr>
          <p:cNvSpPr>
            <a:spLocks noGrp="1"/>
          </p:cNvSpPr>
          <p:nvPr>
            <p:ph type="body" sz="quarter" idx="34" hasCustomPrompt="1"/>
          </p:nvPr>
        </p:nvSpPr>
        <p:spPr>
          <a:xfrm>
            <a:off x="7766049" y="55046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dirty="0"/>
              <a:t>Title</a:t>
            </a:r>
          </a:p>
        </p:txBody>
      </p:sp>
      <p:sp>
        <p:nvSpPr>
          <p:cNvPr id="36" name="Text Placeholder 28">
            <a:extLst>
              <a:ext uri="{FF2B5EF4-FFF2-40B4-BE49-F238E27FC236}">
                <a16:creationId xmlns:a16="http://schemas.microsoft.com/office/drawing/2014/main" id="{786FCB93-7EDA-432A-9123-7F027D3530E7}"/>
              </a:ext>
            </a:extLst>
          </p:cNvPr>
          <p:cNvSpPr>
            <a:spLocks noGrp="1"/>
          </p:cNvSpPr>
          <p:nvPr>
            <p:ph type="body" sz="quarter" idx="35" hasCustomPrompt="1"/>
          </p:nvPr>
        </p:nvSpPr>
        <p:spPr>
          <a:xfrm>
            <a:off x="9963151" y="5175504"/>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dirty="0"/>
              <a:t>NAME</a:t>
            </a:r>
          </a:p>
        </p:txBody>
      </p:sp>
      <p:sp>
        <p:nvSpPr>
          <p:cNvPr id="37" name="Text Placeholder 28">
            <a:extLst>
              <a:ext uri="{FF2B5EF4-FFF2-40B4-BE49-F238E27FC236}">
                <a16:creationId xmlns:a16="http://schemas.microsoft.com/office/drawing/2014/main" id="{69394CE7-498A-4E40-A644-3E96C78BBACC}"/>
              </a:ext>
            </a:extLst>
          </p:cNvPr>
          <p:cNvSpPr>
            <a:spLocks noGrp="1"/>
          </p:cNvSpPr>
          <p:nvPr>
            <p:ph type="body" sz="quarter" idx="36" hasCustomPrompt="1"/>
          </p:nvPr>
        </p:nvSpPr>
        <p:spPr>
          <a:xfrm>
            <a:off x="9963150" y="55046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dirty="0"/>
              <a:t>Title</a:t>
            </a:r>
          </a:p>
        </p:txBody>
      </p:sp>
      <p:grpSp>
        <p:nvGrpSpPr>
          <p:cNvPr id="40" name="Bottom Right">
            <a:extLst>
              <a:ext uri="{FF2B5EF4-FFF2-40B4-BE49-F238E27FC236}">
                <a16:creationId xmlns:a16="http://schemas.microsoft.com/office/drawing/2014/main" id="{7CC44202-D72A-410C-BDF3-D38B44459279}"/>
              </a:ext>
              <a:ext uri="{C183D7F6-B498-43B3-948B-1728B52AA6E4}">
                <adec:decorative xmlns:adec="http://schemas.microsoft.com/office/drawing/2017/decorative" val="1"/>
              </a:ext>
            </a:extLst>
          </p:cNvPr>
          <p:cNvGrpSpPr/>
          <p:nvPr userDrawn="1"/>
        </p:nvGrpSpPr>
        <p:grpSpPr>
          <a:xfrm flipH="1">
            <a:off x="0" y="3284231"/>
            <a:ext cx="3899905" cy="3581399"/>
            <a:chOff x="7980400" y="3276601"/>
            <a:chExt cx="4211600" cy="3581399"/>
          </a:xfrm>
        </p:grpSpPr>
        <p:grpSp>
          <p:nvGrpSpPr>
            <p:cNvPr id="41" name="Graphic 157">
              <a:extLst>
                <a:ext uri="{FF2B5EF4-FFF2-40B4-BE49-F238E27FC236}">
                  <a16:creationId xmlns:a16="http://schemas.microsoft.com/office/drawing/2014/main" id="{7256F1E1-6B3C-4A7D-A2DA-E78B8167AEF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43" name="Freeform: Shape 24">
                <a:extLst>
                  <a:ext uri="{FF2B5EF4-FFF2-40B4-BE49-F238E27FC236}">
                    <a16:creationId xmlns:a16="http://schemas.microsoft.com/office/drawing/2014/main" id="{CBACE6E7-9D64-4E22-947B-A16BC13A495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4" name="Freeform: Shape 25">
                <a:extLst>
                  <a:ext uri="{FF2B5EF4-FFF2-40B4-BE49-F238E27FC236}">
                    <a16:creationId xmlns:a16="http://schemas.microsoft.com/office/drawing/2014/main" id="{312E2F0C-7DDA-46C1-8BFC-0CB6610ED2D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5" name="Freeform: Shape 26">
                <a:extLst>
                  <a:ext uri="{FF2B5EF4-FFF2-40B4-BE49-F238E27FC236}">
                    <a16:creationId xmlns:a16="http://schemas.microsoft.com/office/drawing/2014/main" id="{B00BB558-C9D3-4865-9D7C-68080BD9BC5C}"/>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6" name="Freeform: Shape 30">
                <a:extLst>
                  <a:ext uri="{FF2B5EF4-FFF2-40B4-BE49-F238E27FC236}">
                    <a16:creationId xmlns:a16="http://schemas.microsoft.com/office/drawing/2014/main" id="{DE84E9D1-C6BC-4D0F-8E28-452D1A2D634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7" name="Freeform: Shape 31">
                <a:extLst>
                  <a:ext uri="{FF2B5EF4-FFF2-40B4-BE49-F238E27FC236}">
                    <a16:creationId xmlns:a16="http://schemas.microsoft.com/office/drawing/2014/main" id="{7EBBCCB4-1809-40AD-91F6-39C28759E5E8}"/>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8" name="Freeform: Shape 32">
                <a:extLst>
                  <a:ext uri="{FF2B5EF4-FFF2-40B4-BE49-F238E27FC236}">
                    <a16:creationId xmlns:a16="http://schemas.microsoft.com/office/drawing/2014/main" id="{BA3FEF5E-47CD-4172-8DF6-02148A3725E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9" name="Freeform: Shape 36">
                <a:extLst>
                  <a:ext uri="{FF2B5EF4-FFF2-40B4-BE49-F238E27FC236}">
                    <a16:creationId xmlns:a16="http://schemas.microsoft.com/office/drawing/2014/main" id="{A0DB2A11-69BA-47A8-83C3-24DC12533D21}"/>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grpSp>
        <p:sp>
          <p:nvSpPr>
            <p:cNvPr id="42" name="Freeform: Shape 23">
              <a:extLst>
                <a:ext uri="{FF2B5EF4-FFF2-40B4-BE49-F238E27FC236}">
                  <a16:creationId xmlns:a16="http://schemas.microsoft.com/office/drawing/2014/main" id="{03BB437D-6EF7-4ADF-B47F-C4F3AA64A8EE}"/>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dirty="0"/>
            </a:p>
          </p:txBody>
        </p:sp>
      </p:gr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161659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1248" y="381000"/>
            <a:ext cx="10972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41248" y="1825625"/>
            <a:ext cx="10972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lumMod val="50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70" r:id="rId3"/>
    <p:sldLayoutId id="2147483651" r:id="rId4"/>
    <p:sldLayoutId id="2147483654" r:id="rId5"/>
    <p:sldLayoutId id="2147483673" r:id="rId6"/>
    <p:sldLayoutId id="2147483663" r:id="rId7"/>
    <p:sldLayoutId id="2147483667" r:id="rId8"/>
    <p:sldLayoutId id="2147483664" r:id="rId9"/>
    <p:sldLayoutId id="2147483671" r:id="rId10"/>
    <p:sldLayoutId id="2147483672" r:id="rId11"/>
    <p:sldLayoutId id="2147483662" r:id="rId12"/>
    <p:sldLayoutId id="2147483666" r:id="rId13"/>
    <p:sldLayoutId id="2147483660" r:id="rId14"/>
    <p:sldLayoutId id="2147483661" r:id="rId15"/>
    <p:sldLayoutId id="2147483652" r:id="rId16"/>
    <p:sldLayoutId id="2147483653" r:id="rId17"/>
    <p:sldLayoutId id="2147483655" r:id="rId18"/>
    <p:sldLayoutId id="2147483656" r:id="rId19"/>
    <p:sldLayoutId id="2147483657" r:id="rId20"/>
    <p:sldLayoutId id="2147483674" r:id="rId21"/>
  </p:sldLayoutIdLst>
  <p:hf hdr="0"/>
  <p:txStyles>
    <p:titleStyle>
      <a:lvl1pPr algn="l" defTabSz="914400" rtl="0" eaLnBrk="1" latinLnBrk="0" hangingPunct="1">
        <a:lnSpc>
          <a:spcPct val="90000"/>
        </a:lnSpc>
        <a:spcBef>
          <a:spcPct val="0"/>
        </a:spcBef>
        <a:buNone/>
        <a:defRPr sz="3000" kern="1200" cap="all" spc="30"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528">
          <p15:clr>
            <a:srgbClr val="547EBF"/>
          </p15:clr>
        </p15:guide>
        <p15:guide id="4" orient="horz" pos="240">
          <p15:clr>
            <a:srgbClr val="547EBF"/>
          </p15:clr>
        </p15:guide>
        <p15:guide id="5" pos="7152">
          <p15:clr>
            <a:srgbClr val="547EBF"/>
          </p15:clr>
        </p15:guide>
        <p15:guide id="6" orient="horz" pos="4080">
          <p15:clr>
            <a:srgbClr val="547EBF"/>
          </p15:clr>
        </p15:guide>
        <p15:guide id="10" pos="1920">
          <p15:clr>
            <a:srgbClr val="547EBF"/>
          </p15:clr>
        </p15:guide>
        <p15:guide id="12" pos="5736">
          <p15:clr>
            <a:srgbClr val="547EBF"/>
          </p15:clr>
        </p15:guide>
        <p15:guide id="15" pos="5112">
          <p15:clr>
            <a:srgbClr val="9FCC3B"/>
          </p15:clr>
        </p15:guide>
        <p15:guide id="16" pos="2544">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5.xml"/><Relationship Id="rId4" Type="http://schemas.openxmlformats.org/officeDocument/2006/relationships/image" Target="../media/image29.jpg"/></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5AE511-7F3E-407A-1B62-3B083DF76F11}"/>
              </a:ext>
            </a:extLst>
          </p:cNvPr>
          <p:cNvSpPr>
            <a:spLocks noGrp="1"/>
          </p:cNvSpPr>
          <p:nvPr>
            <p:ph type="title"/>
          </p:nvPr>
        </p:nvSpPr>
        <p:spPr>
          <a:xfrm>
            <a:off x="1602140" y="1407280"/>
            <a:ext cx="8323386" cy="1787994"/>
          </a:xfrm>
        </p:spPr>
        <p:txBody>
          <a:bodyPr>
            <a:normAutofit fontScale="90000"/>
          </a:bodyPr>
          <a:lstStyle/>
          <a:p>
            <a:pPr algn="ctr"/>
            <a:r>
              <a:rPr lang="en-IN" dirty="0"/>
              <a:t>   </a:t>
            </a:r>
            <a:br>
              <a:rPr lang="en-IN" dirty="0"/>
            </a:br>
            <a:r>
              <a:rPr lang="en-IN" sz="3600" dirty="0">
                <a:solidFill>
                  <a:schemeClr val="tx1"/>
                </a:solidFill>
                <a:latin typeface="Times New Roman" pitchFamily="18" charset="0"/>
                <a:cs typeface="Times New Roman" pitchFamily="18" charset="0"/>
              </a:rPr>
              <a:t>AI &amp; ML</a:t>
            </a:r>
            <a:r>
              <a:rPr lang="en-IN" dirty="0">
                <a:solidFill>
                  <a:schemeClr val="tx1"/>
                </a:solidFill>
              </a:rPr>
              <a:t> </a:t>
            </a:r>
            <a:r>
              <a:rPr lang="en-IN" sz="3600" dirty="0">
                <a:solidFill>
                  <a:schemeClr val="tx1"/>
                </a:solidFill>
                <a:latin typeface="Times New Roman" panose="02020603050405020304" pitchFamily="18" charset="0"/>
                <a:cs typeface="Times New Roman" panose="02020603050405020304" pitchFamily="18" charset="0"/>
              </a:rPr>
              <a:t>Laboratory Project</a:t>
            </a:r>
            <a:br>
              <a:rPr lang="en-IN" sz="3600" dirty="0">
                <a:solidFill>
                  <a:schemeClr val="tx1"/>
                </a:solidFill>
                <a:latin typeface="Times New Roman" panose="02020603050405020304" pitchFamily="18" charset="0"/>
                <a:cs typeface="Times New Roman" panose="02020603050405020304" pitchFamily="18" charset="0"/>
              </a:rPr>
            </a:br>
            <a:r>
              <a:rPr lang="en-IN" sz="3600" dirty="0">
                <a:solidFill>
                  <a:schemeClr val="tx1"/>
                </a:solidFill>
                <a:latin typeface="Times New Roman" panose="02020603050405020304" pitchFamily="18" charset="0"/>
                <a:cs typeface="Times New Roman" panose="02020603050405020304" pitchFamily="18" charset="0"/>
              </a:rPr>
              <a:t>on</a:t>
            </a:r>
            <a:br>
              <a:rPr lang="en-IN" sz="3600" dirty="0">
                <a:solidFill>
                  <a:schemeClr val="tx1"/>
                </a:solidFill>
                <a:latin typeface="Times New Roman" panose="02020603050405020304" pitchFamily="18" charset="0"/>
                <a:cs typeface="Times New Roman" panose="02020603050405020304" pitchFamily="18" charset="0"/>
              </a:rPr>
            </a:br>
            <a:r>
              <a:rPr lang="en-IN" sz="3600" b="1" dirty="0">
                <a:solidFill>
                  <a:schemeClr val="tx1"/>
                </a:solidFill>
                <a:latin typeface="Times New Roman" panose="02020603050405020304" pitchFamily="18" charset="0"/>
                <a:cs typeface="Times New Roman" panose="02020603050405020304" pitchFamily="18" charset="0"/>
              </a:rPr>
              <a:t>HOUSE PRICE PREDICTION</a:t>
            </a:r>
            <a:endParaRPr lang="en-IN" sz="36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10B2C8A-546F-1456-4E39-98F18B3F6D03}"/>
              </a:ext>
            </a:extLst>
          </p:cNvPr>
          <p:cNvSpPr>
            <a:spLocks noGrp="1"/>
          </p:cNvSpPr>
          <p:nvPr>
            <p:ph type="body" idx="1"/>
          </p:nvPr>
        </p:nvSpPr>
        <p:spPr>
          <a:xfrm>
            <a:off x="120831" y="3363293"/>
            <a:ext cx="9942653" cy="4142770"/>
          </a:xfrm>
        </p:spPr>
        <p:txBody>
          <a:bodyPr>
            <a:normAutofit fontScale="77500" lnSpcReduction="20000"/>
          </a:bodyPr>
          <a:lstStyle/>
          <a:p>
            <a:pPr marL="0" indent="0">
              <a:buNone/>
            </a:pPr>
            <a:r>
              <a:rPr lang="en-IN" dirty="0"/>
              <a:t>                                                                         </a:t>
            </a:r>
            <a:r>
              <a:rPr lang="en-US" sz="3000" b="1" dirty="0"/>
              <a:t>SYED.UZMA YASMIN         </a:t>
            </a:r>
            <a:r>
              <a:rPr lang="en-US" sz="2800" b="1" dirty="0"/>
              <a:t>2203A52055</a:t>
            </a:r>
          </a:p>
          <a:p>
            <a:pPr marL="0" indent="0">
              <a:buNone/>
            </a:pPr>
            <a:r>
              <a:rPr lang="en-US" sz="2800" b="1" dirty="0"/>
              <a:t>                                            YENAGANDULA RAMYA       2203A52064</a:t>
            </a:r>
          </a:p>
          <a:p>
            <a:pPr marL="0" indent="0">
              <a:buNone/>
            </a:pPr>
            <a:r>
              <a:rPr lang="en-US" sz="2800" b="1" dirty="0"/>
              <a:t>                                             KOTHAPALLY PAVITHRA       2203A52095</a:t>
            </a:r>
            <a:endParaRPr lang="en-IN" sz="2600" dirty="0">
              <a:latin typeface="Times New Roman" panose="02020603050405020304" pitchFamily="18" charset="0"/>
              <a:cs typeface="Times New Roman" panose="02020603050405020304" pitchFamily="18" charset="0"/>
            </a:endParaRPr>
          </a:p>
          <a:p>
            <a:pPr algn="ctr"/>
            <a:r>
              <a:rPr lang="en-IN" sz="2600" dirty="0">
                <a:latin typeface="Times New Roman" panose="02020603050405020304" pitchFamily="18" charset="0"/>
                <a:cs typeface="Times New Roman" panose="02020603050405020304" pitchFamily="18" charset="0"/>
              </a:rPr>
              <a:t>                          </a:t>
            </a:r>
          </a:p>
          <a:p>
            <a:pPr algn="ctr"/>
            <a:r>
              <a:rPr lang="en-IN" sz="2600" dirty="0">
                <a:latin typeface="Times New Roman" panose="02020603050405020304" pitchFamily="18" charset="0"/>
                <a:cs typeface="Times New Roman" panose="02020603050405020304" pitchFamily="18" charset="0"/>
              </a:rPr>
              <a:t>                      - UNDER  THE GUIDANCE OF</a:t>
            </a:r>
          </a:p>
          <a:p>
            <a:pPr algn="ctr"/>
            <a:r>
              <a:rPr lang="en-IN" sz="2600" dirty="0">
                <a:latin typeface="Times New Roman" panose="02020603050405020304" pitchFamily="18" charset="0"/>
                <a:cs typeface="Times New Roman" panose="02020603050405020304" pitchFamily="18" charset="0"/>
              </a:rPr>
              <a:t>                    Dr .Soumik Podder </a:t>
            </a:r>
          </a:p>
          <a:p>
            <a:pPr algn="ctr"/>
            <a:r>
              <a:rPr lang="en-IN" sz="2600" dirty="0">
                <a:latin typeface="Times New Roman" panose="02020603050405020304" pitchFamily="18" charset="0"/>
                <a:cs typeface="Times New Roman" panose="02020603050405020304" pitchFamily="18" charset="0"/>
              </a:rPr>
              <a:t>                        School of Computer Science &amp; Artificial Intelligence </a:t>
            </a:r>
          </a:p>
          <a:p>
            <a:pPr algn="ctr"/>
            <a:r>
              <a:rPr lang="en-IN" sz="2600" dirty="0">
                <a:latin typeface="Times New Roman" panose="02020603050405020304" pitchFamily="18" charset="0"/>
                <a:cs typeface="Times New Roman" panose="02020603050405020304" pitchFamily="18" charset="0"/>
              </a:rPr>
              <a:t>                 SR University </a:t>
            </a:r>
          </a:p>
          <a:p>
            <a:pPr algn="ctr"/>
            <a:r>
              <a:rPr lang="en-IN" sz="2600" dirty="0">
                <a:latin typeface="Times New Roman" panose="02020603050405020304" pitchFamily="18" charset="0"/>
                <a:cs typeface="Times New Roman" panose="02020603050405020304" pitchFamily="18" charset="0"/>
              </a:rPr>
              <a:t>             2024      </a:t>
            </a:r>
            <a:r>
              <a:rPr lang="en-IN" sz="2800" dirty="0">
                <a:latin typeface="Times New Roman" panose="02020603050405020304" pitchFamily="18" charset="0"/>
                <a:cs typeface="Times New Roman" panose="02020603050405020304" pitchFamily="18" charset="0"/>
              </a:rPr>
              <a:t>        </a:t>
            </a:r>
            <a:r>
              <a:rPr lang="en-IN" sz="2800" dirty="0"/>
              <a:t>                         </a:t>
            </a:r>
          </a:p>
          <a:p>
            <a:endParaRPr lang="en-IN" dirty="0"/>
          </a:p>
          <a:p>
            <a:r>
              <a:rPr lang="en-IN" dirty="0"/>
              <a:t>                                                                                                </a:t>
            </a:r>
          </a:p>
          <a:p>
            <a:r>
              <a:rPr lang="en-IN" dirty="0"/>
              <a:t>                                                               /                                </a:t>
            </a:r>
          </a:p>
        </p:txBody>
      </p:sp>
      <p:pic>
        <p:nvPicPr>
          <p:cNvPr id="5" name="Picture 4">
            <a:extLst>
              <a:ext uri="{FF2B5EF4-FFF2-40B4-BE49-F238E27FC236}">
                <a16:creationId xmlns:a16="http://schemas.microsoft.com/office/drawing/2014/main" id="{F68C5375-405E-C9BD-92F8-A8E8B606C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0861" y="316697"/>
            <a:ext cx="5585944" cy="1379340"/>
          </a:xfrm>
          <a:prstGeom prst="rect">
            <a:avLst/>
          </a:prstGeom>
        </p:spPr>
      </p:pic>
    </p:spTree>
    <p:extLst>
      <p:ext uri="{BB962C8B-B14F-4D97-AF65-F5344CB8AC3E}">
        <p14:creationId xmlns:p14="http://schemas.microsoft.com/office/powerpoint/2010/main" val="2952159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93DE7-AAEF-7157-010E-C169662C2A97}"/>
              </a:ext>
            </a:extLst>
          </p:cNvPr>
          <p:cNvSpPr>
            <a:spLocks noGrp="1"/>
          </p:cNvSpPr>
          <p:nvPr>
            <p:ph type="title"/>
          </p:nvPr>
        </p:nvSpPr>
        <p:spPr>
          <a:xfrm>
            <a:off x="457200" y="544630"/>
            <a:ext cx="3924300" cy="1325563"/>
          </a:xfrm>
        </p:spPr>
        <p:txBody>
          <a:bodyPr/>
          <a:lstStyle/>
          <a:p>
            <a:r>
              <a:rPr lang="en-US" dirty="0"/>
              <a:t>Linear Regression</a:t>
            </a:r>
            <a:endParaRPr lang="en-IN" dirty="0"/>
          </a:p>
        </p:txBody>
      </p:sp>
      <p:sp>
        <p:nvSpPr>
          <p:cNvPr id="3" name="Text Placeholder 2">
            <a:extLst>
              <a:ext uri="{FF2B5EF4-FFF2-40B4-BE49-F238E27FC236}">
                <a16:creationId xmlns:a16="http://schemas.microsoft.com/office/drawing/2014/main" id="{C1E5192F-39F0-D1F5-E4C0-03E0442B6019}"/>
              </a:ext>
            </a:extLst>
          </p:cNvPr>
          <p:cNvSpPr>
            <a:spLocks noGrp="1"/>
          </p:cNvSpPr>
          <p:nvPr>
            <p:ph type="body" sz="quarter" idx="10"/>
          </p:nvPr>
        </p:nvSpPr>
        <p:spPr>
          <a:xfrm>
            <a:off x="224589" y="1989222"/>
            <a:ext cx="5675843" cy="4182506"/>
          </a:xfrm>
        </p:spPr>
        <p:txBody>
          <a:bodyPr>
            <a:normAutofit/>
          </a:bodyPr>
          <a:lstStyle/>
          <a:p>
            <a:r>
              <a:rPr lang="en-US" sz="2500" b="1" dirty="0"/>
              <a:t>Linear Regression</a:t>
            </a:r>
            <a:r>
              <a:rPr lang="en-US" sz="2500" dirty="0"/>
              <a:t>:</a:t>
            </a:r>
          </a:p>
          <a:p>
            <a:r>
              <a:rPr lang="en-US" sz="2400" dirty="0"/>
              <a:t>Linear regression is an algorithm that provides a linear relationship between an independent variable and a dependent variable to predict the outcome of future events. It is a statistical method used in data science and machine learning for predictive analysis.</a:t>
            </a:r>
            <a:endParaRPr lang="en-IN" sz="2400" dirty="0"/>
          </a:p>
        </p:txBody>
      </p:sp>
      <p:pic>
        <p:nvPicPr>
          <p:cNvPr id="8" name="Picture Placeholder 7">
            <a:extLst>
              <a:ext uri="{FF2B5EF4-FFF2-40B4-BE49-F238E27FC236}">
                <a16:creationId xmlns:a16="http://schemas.microsoft.com/office/drawing/2014/main" id="{0D20ECF1-2409-CED4-D542-C22892ABFDCF}"/>
              </a:ext>
            </a:extLst>
          </p:cNvPr>
          <p:cNvPicPr>
            <a:picLocks noGrp="1" noChangeAspect="1"/>
          </p:cNvPicPr>
          <p:nvPr>
            <p:ph type="pic" sz="quarter" idx="13"/>
          </p:nvPr>
        </p:nvPicPr>
        <p:blipFill rotWithShape="1">
          <a:blip r:embed="rId2"/>
          <a:srcRect l="6431" r="11461"/>
          <a:stretch/>
        </p:blipFill>
        <p:spPr>
          <a:xfrm>
            <a:off x="5694947" y="316360"/>
            <a:ext cx="6497053" cy="5855368"/>
          </a:xfrm>
          <a:prstGeom prst="rect">
            <a:avLst/>
          </a:prstGeom>
        </p:spPr>
      </p:pic>
      <p:sp>
        <p:nvSpPr>
          <p:cNvPr id="7" name="Slide Number Placeholder 6">
            <a:extLst>
              <a:ext uri="{FF2B5EF4-FFF2-40B4-BE49-F238E27FC236}">
                <a16:creationId xmlns:a16="http://schemas.microsoft.com/office/drawing/2014/main" id="{E654EA54-0D83-CA83-3EE1-22BF82163205}"/>
              </a:ext>
            </a:extLst>
          </p:cNvPr>
          <p:cNvSpPr>
            <a:spLocks noGrp="1"/>
          </p:cNvSpPr>
          <p:nvPr>
            <p:ph type="sldNum" sz="quarter" idx="16"/>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3271877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2DE9-1EE5-47A7-C371-47277A5F4BF8}"/>
              </a:ext>
            </a:extLst>
          </p:cNvPr>
          <p:cNvSpPr>
            <a:spLocks noGrp="1"/>
          </p:cNvSpPr>
          <p:nvPr>
            <p:ph type="title"/>
          </p:nvPr>
        </p:nvSpPr>
        <p:spPr>
          <a:xfrm>
            <a:off x="604532" y="464419"/>
            <a:ext cx="3924300" cy="1325563"/>
          </a:xfrm>
        </p:spPr>
        <p:txBody>
          <a:bodyPr/>
          <a:lstStyle/>
          <a:p>
            <a:r>
              <a:rPr lang="en-US" dirty="0"/>
              <a:t>Linear Regression</a:t>
            </a:r>
            <a:endParaRPr lang="en-IN" dirty="0"/>
          </a:p>
        </p:txBody>
      </p:sp>
      <p:sp>
        <p:nvSpPr>
          <p:cNvPr id="3" name="Text Placeholder 2">
            <a:extLst>
              <a:ext uri="{FF2B5EF4-FFF2-40B4-BE49-F238E27FC236}">
                <a16:creationId xmlns:a16="http://schemas.microsoft.com/office/drawing/2014/main" id="{50DDC271-7E4F-4D73-4EC1-8055547945D3}"/>
              </a:ext>
            </a:extLst>
          </p:cNvPr>
          <p:cNvSpPr>
            <a:spLocks noGrp="1"/>
          </p:cNvSpPr>
          <p:nvPr>
            <p:ph type="body" sz="quarter" idx="10"/>
          </p:nvPr>
        </p:nvSpPr>
        <p:spPr>
          <a:xfrm>
            <a:off x="328863" y="1860884"/>
            <a:ext cx="5189621" cy="4310844"/>
          </a:xfrm>
        </p:spPr>
        <p:txBody>
          <a:bodyPr>
            <a:normAutofit/>
          </a:bodyPr>
          <a:lstStyle/>
          <a:p>
            <a:pPr marL="457200" indent="-457200">
              <a:buFont typeface="Arial" panose="020B0604020202020204" pitchFamily="34" charset="0"/>
              <a:buChar char="•"/>
            </a:pPr>
            <a:r>
              <a:rPr lang="en-IN" sz="1800" dirty="0"/>
              <a:t>y= a0+a1x+ </a:t>
            </a:r>
            <a:r>
              <a:rPr lang="el-GR" sz="1800" dirty="0"/>
              <a:t>ε</a:t>
            </a:r>
            <a:endParaRPr lang="en-IN" sz="1800" dirty="0"/>
          </a:p>
          <a:p>
            <a:pPr marL="457200" indent="-457200">
              <a:buFont typeface="Arial" panose="020B0604020202020204" pitchFamily="34" charset="0"/>
              <a:buChar char="•"/>
            </a:pPr>
            <a:r>
              <a:rPr lang="en-US" sz="1800" dirty="0"/>
              <a:t>Y= Dependent Variable (Target Variable)</a:t>
            </a:r>
          </a:p>
          <a:p>
            <a:pPr marL="457200" indent="-457200">
              <a:buFont typeface="Arial" panose="020B0604020202020204" pitchFamily="34" charset="0"/>
              <a:buChar char="•"/>
            </a:pPr>
            <a:r>
              <a:rPr lang="en-US" sz="1800" dirty="0"/>
              <a:t>X= Independent Variable (predictor Variable)</a:t>
            </a:r>
          </a:p>
          <a:p>
            <a:pPr marL="457200" indent="-457200">
              <a:buFont typeface="Arial" panose="020B0604020202020204" pitchFamily="34" charset="0"/>
              <a:buChar char="•"/>
            </a:pPr>
            <a:r>
              <a:rPr lang="en-US" sz="1800" dirty="0"/>
              <a:t>a0= intercept of the line (Gives an additional degree of freedom)</a:t>
            </a:r>
          </a:p>
          <a:p>
            <a:pPr marL="457200" indent="-457200">
              <a:buFont typeface="Arial" panose="020B0604020202020204" pitchFamily="34" charset="0"/>
              <a:buChar char="•"/>
            </a:pPr>
            <a:r>
              <a:rPr lang="en-US" sz="1800" dirty="0"/>
              <a:t>a1 = Linear regression coefficient (scale factor to each input value).</a:t>
            </a:r>
          </a:p>
          <a:p>
            <a:pPr marL="457200" indent="-457200">
              <a:buFont typeface="Arial" panose="020B0604020202020204" pitchFamily="34" charset="0"/>
              <a:buChar char="•"/>
            </a:pPr>
            <a:r>
              <a:rPr lang="en-US" sz="1800" dirty="0"/>
              <a:t>ε = random error .</a:t>
            </a:r>
          </a:p>
          <a:p>
            <a:pPr marL="457200" indent="-457200">
              <a:buFont typeface="Arial" panose="020B0604020202020204" pitchFamily="34" charset="0"/>
              <a:buChar char="•"/>
            </a:pPr>
            <a:r>
              <a:rPr lang="en-US" sz="1800" dirty="0"/>
              <a:t>The values for x and y variables are training datasets for Linear Regression model representation</a:t>
            </a:r>
            <a:r>
              <a:rPr lang="en-US" sz="2200" dirty="0"/>
              <a:t>.</a:t>
            </a:r>
            <a:endParaRPr lang="en-IN" sz="2200" dirty="0"/>
          </a:p>
        </p:txBody>
      </p:sp>
      <p:pic>
        <p:nvPicPr>
          <p:cNvPr id="8" name="Picture Placeholder 7">
            <a:extLst>
              <a:ext uri="{FF2B5EF4-FFF2-40B4-BE49-F238E27FC236}">
                <a16:creationId xmlns:a16="http://schemas.microsoft.com/office/drawing/2014/main" id="{B7F0BEFE-88AF-E007-EA2E-F55B2E30A506}"/>
              </a:ext>
            </a:extLst>
          </p:cNvPr>
          <p:cNvPicPr>
            <a:picLocks noGrp="1" noChangeAspect="1"/>
          </p:cNvPicPr>
          <p:nvPr>
            <p:ph type="pic" sz="quarter" idx="13"/>
          </p:nvPr>
        </p:nvPicPr>
        <p:blipFill rotWithShape="1">
          <a:blip r:embed="rId2"/>
          <a:srcRect l="-39" r="-316"/>
          <a:stretch/>
        </p:blipFill>
        <p:spPr>
          <a:xfrm>
            <a:off x="5710989" y="0"/>
            <a:ext cx="6882064" cy="6858000"/>
          </a:xfrm>
          <a:prstGeom prst="rect">
            <a:avLst/>
          </a:prstGeom>
        </p:spPr>
      </p:pic>
      <p:sp>
        <p:nvSpPr>
          <p:cNvPr id="7" name="Slide Number Placeholder 6">
            <a:extLst>
              <a:ext uri="{FF2B5EF4-FFF2-40B4-BE49-F238E27FC236}">
                <a16:creationId xmlns:a16="http://schemas.microsoft.com/office/drawing/2014/main" id="{CD796A1D-7CF6-554E-0757-65C6B3E0C9B1}"/>
              </a:ext>
            </a:extLst>
          </p:cNvPr>
          <p:cNvSpPr>
            <a:spLocks noGrp="1"/>
          </p:cNvSpPr>
          <p:nvPr>
            <p:ph type="sldNum" sz="quarter" idx="16"/>
          </p:nvPr>
        </p:nvSpPr>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170939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B9E6A8E-673E-1FF5-992C-0A377DD2E0F3}"/>
              </a:ext>
            </a:extLst>
          </p:cNvPr>
          <p:cNvPicPr>
            <a:picLocks noGrp="1" noChangeAspect="1"/>
          </p:cNvPicPr>
          <p:nvPr>
            <p:ph type="pic" idx="1"/>
          </p:nvPr>
        </p:nvPicPr>
        <p:blipFill rotWithShape="1">
          <a:blip r:embed="rId2"/>
          <a:srcRect l="260" t="-302" r="-260" b="-2907"/>
          <a:stretch/>
        </p:blipFill>
        <p:spPr>
          <a:xfrm>
            <a:off x="3120189" y="735096"/>
            <a:ext cx="5468770" cy="4787988"/>
          </a:xfrm>
        </p:spPr>
      </p:pic>
      <p:sp>
        <p:nvSpPr>
          <p:cNvPr id="7" name="Slide Number Placeholder 6">
            <a:extLst>
              <a:ext uri="{FF2B5EF4-FFF2-40B4-BE49-F238E27FC236}">
                <a16:creationId xmlns:a16="http://schemas.microsoft.com/office/drawing/2014/main" id="{64304750-CD26-1CB3-9EF8-6CB7E8F5003C}"/>
              </a:ext>
            </a:extLst>
          </p:cNvPr>
          <p:cNvSpPr>
            <a:spLocks noGrp="1"/>
          </p:cNvSpPr>
          <p:nvPr>
            <p:ph type="sldNum" sz="quarter" idx="12"/>
          </p:nvPr>
        </p:nvSpPr>
        <p:spPr/>
        <p:txBody>
          <a:bodyPr/>
          <a:lstStyle/>
          <a:p>
            <a:fld id="{294A09A9-5501-47C1-A89A-A340965A2BE2}" type="slidenum">
              <a:rPr lang="en-US" smtClean="0"/>
              <a:t>12</a:t>
            </a:fld>
            <a:endParaRPr lang="en-US" dirty="0"/>
          </a:p>
        </p:txBody>
      </p:sp>
      <p:sp>
        <p:nvSpPr>
          <p:cNvPr id="3" name="TextBox 2">
            <a:extLst>
              <a:ext uri="{FF2B5EF4-FFF2-40B4-BE49-F238E27FC236}">
                <a16:creationId xmlns:a16="http://schemas.microsoft.com/office/drawing/2014/main" id="{0E96288D-97E0-89A8-1EFB-3180656E6FDE}"/>
              </a:ext>
            </a:extLst>
          </p:cNvPr>
          <p:cNvSpPr txBox="1"/>
          <p:nvPr/>
        </p:nvSpPr>
        <p:spPr>
          <a:xfrm>
            <a:off x="3120189" y="5586482"/>
            <a:ext cx="6096000" cy="369332"/>
          </a:xfrm>
          <a:prstGeom prst="rect">
            <a:avLst/>
          </a:prstGeom>
          <a:noFill/>
        </p:spPr>
        <p:txBody>
          <a:bodyPr wrap="square">
            <a:spAutoFit/>
          </a:bodyPr>
          <a:lstStyle/>
          <a:p>
            <a:r>
              <a:rPr lang="en-IN" dirty="0"/>
              <a:t>R-squared (R2) score: 0.593939210098702</a:t>
            </a:r>
          </a:p>
        </p:txBody>
      </p:sp>
    </p:spTree>
    <p:extLst>
      <p:ext uri="{BB962C8B-B14F-4D97-AF65-F5344CB8AC3E}">
        <p14:creationId xmlns:p14="http://schemas.microsoft.com/office/powerpoint/2010/main" val="3344217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3584448" y="365125"/>
            <a:ext cx="8353426" cy="1325563"/>
          </a:xfrm>
        </p:spPr>
        <p:txBody>
          <a:bodyPr>
            <a:normAutofit/>
          </a:bodyPr>
          <a:lstStyle/>
          <a:p>
            <a:r>
              <a:rPr lang="en-US" dirty="0"/>
              <a:t> </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3581400" y="537371"/>
            <a:ext cx="7102642" cy="823912"/>
          </a:xfrm>
        </p:spPr>
        <p:txBody>
          <a:bodyPr>
            <a:normAutofit/>
          </a:bodyPr>
          <a:lstStyle/>
          <a:p>
            <a:pPr algn="ctr"/>
            <a:r>
              <a:rPr lang="en-US" dirty="0"/>
              <a:t> </a:t>
            </a:r>
            <a:r>
              <a:rPr lang="en-IN" sz="2500" b="1" i="0" dirty="0">
                <a:solidFill>
                  <a:srgbClr val="610B38"/>
                </a:solidFill>
                <a:effectLst/>
              </a:rPr>
              <a:t>Support Vector Machine Algorithm</a:t>
            </a:r>
            <a:endParaRPr lang="en-US" sz="2500" b="1" dirty="0"/>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3584447" y="1361283"/>
            <a:ext cx="7211889" cy="4618512"/>
          </a:xfrm>
        </p:spPr>
        <p:txBody>
          <a:bodyPr vert="horz" lIns="91440" tIns="45720" rIns="91440" bIns="45720" rtlCol="0" anchor="t">
            <a:normAutofit fontScale="92500"/>
          </a:bodyPr>
          <a:lstStyle/>
          <a:p>
            <a:pPr algn="just"/>
            <a:r>
              <a:rPr lang="en-US" sz="1600" b="0" i="0" dirty="0">
                <a:solidFill>
                  <a:srgbClr val="333333"/>
                </a:solidFill>
                <a:effectLst/>
                <a:latin typeface="inter-regular"/>
              </a:rPr>
              <a:t>Support Vector Machine or SVM is one of the most popular Supervised Learning algorithms, which is used for Classification as well as Regression problems. However, primarily, it is used for Classification problems in Machine Learning.</a:t>
            </a:r>
          </a:p>
          <a:p>
            <a:pPr algn="just"/>
            <a:r>
              <a:rPr lang="en-US" sz="1600" b="0" i="0" dirty="0">
                <a:solidFill>
                  <a:srgbClr val="333333"/>
                </a:solidFill>
                <a:effectLst/>
                <a:latin typeface="inter-regular"/>
              </a:rPr>
              <a:t>The goal of the SVM algorithm is to create the best line or decision boundary that can segregate n-dimensional space into classes so that we can easily put the new data point in the correct category in the future. This best decision boundary is called a hyperplane.</a:t>
            </a:r>
          </a:p>
          <a:p>
            <a:pPr algn="just"/>
            <a:r>
              <a:rPr lang="en-US" sz="1600" b="0" i="0" dirty="0">
                <a:solidFill>
                  <a:srgbClr val="333333"/>
                </a:solidFill>
                <a:effectLst/>
                <a:latin typeface="inter-regular"/>
              </a:rPr>
              <a:t>SVM chooses the extreme points/vectors that help in creating the hyperplane. These extreme cases are called as support vectors, and hence algorithm is termed as Support Vector Machine. Consider the below diagram in which there are two different categories that are classified using a decision boundary or hyperplane.</a:t>
            </a:r>
          </a:p>
          <a:p>
            <a:pPr algn="just"/>
            <a:r>
              <a:rPr lang="en-US" sz="1600" b="0" i="0" dirty="0">
                <a:solidFill>
                  <a:srgbClr val="333333"/>
                </a:solidFill>
                <a:effectLst/>
                <a:latin typeface="inter-regular"/>
              </a:rPr>
              <a:t> multiple lines/decision boundaries to segregate the classes in n-dimensional space, but we need to find out the best decision boundary that helps to classify the data points. This best boundary is known as the hyperplane of SVM. </a:t>
            </a:r>
            <a:endParaRPr lang="en-US" sz="1400" b="0" i="0" dirty="0">
              <a:solidFill>
                <a:srgbClr val="333333"/>
              </a:solidFill>
              <a:effectLst/>
              <a:latin typeface="inter-regular"/>
            </a:endParaRPr>
          </a:p>
          <a:p>
            <a:pPr marL="0" indent="0">
              <a:buNone/>
            </a:pPr>
            <a:endParaRPr lang="en-US" dirty="0"/>
          </a:p>
        </p:txBody>
      </p:sp>
      <p:sp>
        <p:nvSpPr>
          <p:cNvPr id="28" name="Date Placeholder 27">
            <a:extLst>
              <a:ext uri="{FF2B5EF4-FFF2-40B4-BE49-F238E27FC236}">
                <a16:creationId xmlns:a16="http://schemas.microsoft.com/office/drawing/2014/main" id="{866D3255-1080-49E5-A8E5-588252691FD5}"/>
              </a:ext>
            </a:extLst>
          </p:cNvPr>
          <p:cNvSpPr>
            <a:spLocks noGrp="1"/>
          </p:cNvSpPr>
          <p:nvPr>
            <p:ph type="dt" sz="half" idx="10"/>
          </p:nvPr>
        </p:nvSpPr>
        <p:spPr>
          <a:xfrm>
            <a:off x="838200" y="6356350"/>
            <a:ext cx="2743200" cy="365125"/>
          </a:xfrm>
        </p:spPr>
        <p:txBody>
          <a:bodyPr/>
          <a:lstStyle/>
          <a:p>
            <a:r>
              <a:rPr lang="en-US" dirty="0"/>
              <a:t>20XX</a:t>
            </a:r>
          </a:p>
        </p:txBody>
      </p:sp>
      <p:sp>
        <p:nvSpPr>
          <p:cNvPr id="30" name="Slide Number Placeholder 29">
            <a:extLst>
              <a:ext uri="{FF2B5EF4-FFF2-40B4-BE49-F238E27FC236}">
                <a16:creationId xmlns:a16="http://schemas.microsoft.com/office/drawing/2014/main" id="{38F0BCD9-5A74-4615-9BC9-3C02A0D5A8D6}"/>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13</a:t>
            </a:fld>
            <a:endParaRPr lang="en-US" dirty="0"/>
          </a:p>
        </p:txBody>
      </p:sp>
      <p:pic>
        <p:nvPicPr>
          <p:cNvPr id="18" name="Picture Placeholder 17">
            <a:extLst>
              <a:ext uri="{FF2B5EF4-FFF2-40B4-BE49-F238E27FC236}">
                <a16:creationId xmlns:a16="http://schemas.microsoft.com/office/drawing/2014/main" id="{DE9B9154-4EB3-D16A-38CC-123018967614}"/>
              </a:ext>
            </a:extLst>
          </p:cNvPr>
          <p:cNvPicPr>
            <a:picLocks noGrp="1" noChangeAspect="1"/>
          </p:cNvPicPr>
          <p:nvPr>
            <p:ph type="pic" sz="quarter" idx="13"/>
          </p:nvPr>
        </p:nvPicPr>
        <p:blipFill rotWithShape="1">
          <a:blip r:embed="rId2"/>
          <a:srcRect l="39436" t="1991" r="35589" b="-1991"/>
          <a:stretch/>
        </p:blipFill>
        <p:spPr>
          <a:xfrm>
            <a:off x="0" y="0"/>
            <a:ext cx="3200400" cy="6858000"/>
          </a:xfrm>
          <a:prstGeom prst="rect">
            <a:avLst/>
          </a:prstGeom>
        </p:spPr>
      </p:pic>
    </p:spTree>
    <p:extLst>
      <p:ext uri="{BB962C8B-B14F-4D97-AF65-F5344CB8AC3E}">
        <p14:creationId xmlns:p14="http://schemas.microsoft.com/office/powerpoint/2010/main" val="1361100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838200" y="372615"/>
            <a:ext cx="8353426" cy="1325563"/>
          </a:xfrm>
        </p:spPr>
        <p:txBody>
          <a:bodyPr>
            <a:normAutofit/>
          </a:bodyPr>
          <a:lstStyle/>
          <a:p>
            <a:r>
              <a:rPr lang="en-IN" sz="2800" b="1" i="0" dirty="0">
                <a:solidFill>
                  <a:srgbClr val="610B38"/>
                </a:solidFill>
                <a:effectLst/>
              </a:rPr>
              <a:t>Support Vector Machine Algorithm</a:t>
            </a:r>
            <a:endParaRPr lang="en-US" sz="2800" dirty="0"/>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sz="half" idx="2"/>
          </p:nvPr>
        </p:nvSpPr>
        <p:spPr>
          <a:xfrm>
            <a:off x="838200" y="1445744"/>
            <a:ext cx="8073188" cy="4159016"/>
          </a:xfrm>
        </p:spPr>
        <p:txBody>
          <a:bodyPr vert="horz" lIns="91440" tIns="45720" rIns="91440" bIns="45720" rtlCol="0" anchor="t">
            <a:normAutofit/>
          </a:bodyPr>
          <a:lstStyle/>
          <a:p>
            <a:r>
              <a:rPr lang="en-US" sz="1600" dirty="0">
                <a:solidFill>
                  <a:srgbClr val="333333"/>
                </a:solidFill>
                <a:latin typeface="inter-regular"/>
              </a:rPr>
              <a:t>T</a:t>
            </a:r>
            <a:r>
              <a:rPr lang="en-US" sz="1600" b="0" i="0" dirty="0">
                <a:solidFill>
                  <a:srgbClr val="333333"/>
                </a:solidFill>
                <a:effectLst/>
                <a:latin typeface="inter-regular"/>
              </a:rPr>
              <a:t>he SVM algorithm helps to find the best line or decision boundary; this best boundary or region is called as a </a:t>
            </a:r>
            <a:r>
              <a:rPr lang="en-US" sz="1600" b="1" i="0" dirty="0">
                <a:solidFill>
                  <a:srgbClr val="333333"/>
                </a:solidFill>
                <a:effectLst/>
                <a:latin typeface="inter-bold"/>
              </a:rPr>
              <a:t>hyperplane</a:t>
            </a:r>
            <a:r>
              <a:rPr lang="en-US" sz="1600" b="0" i="0" dirty="0">
                <a:solidFill>
                  <a:srgbClr val="333333"/>
                </a:solidFill>
                <a:effectLst/>
                <a:latin typeface="inter-regular"/>
              </a:rPr>
              <a:t>. SVM algorithm finds the closest point of the lines from both the classes. These points are called support vectors. The distance between the vectors and the hyperplane is called as </a:t>
            </a:r>
            <a:r>
              <a:rPr lang="en-US" sz="1600" b="1" i="0" dirty="0">
                <a:solidFill>
                  <a:srgbClr val="333333"/>
                </a:solidFill>
                <a:effectLst/>
                <a:latin typeface="inter-bold"/>
              </a:rPr>
              <a:t>margin</a:t>
            </a:r>
            <a:r>
              <a:rPr lang="en-US" sz="1600" b="0" i="0" dirty="0">
                <a:solidFill>
                  <a:srgbClr val="333333"/>
                </a:solidFill>
                <a:effectLst/>
                <a:latin typeface="inter-regular"/>
              </a:rPr>
              <a:t>.</a:t>
            </a:r>
            <a:endParaRPr lang="en-IN" sz="1600" dirty="0"/>
          </a:p>
          <a:p>
            <a:r>
              <a:rPr lang="en-US" dirty="0"/>
              <a:t> </a:t>
            </a:r>
          </a:p>
          <a:p>
            <a:endParaRPr lang="en-US" dirty="0"/>
          </a:p>
        </p:txBody>
      </p:sp>
      <p:sp>
        <p:nvSpPr>
          <p:cNvPr id="16" name="Slide Number Placeholder 15">
            <a:extLst>
              <a:ext uri="{FF2B5EF4-FFF2-40B4-BE49-F238E27FC236}">
                <a16:creationId xmlns:a16="http://schemas.microsoft.com/office/drawing/2014/main" id="{96A2F30A-8EC7-451B-B224-5303F983CB62}"/>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14</a:t>
            </a:fld>
            <a:endParaRPr lang="en-US" dirty="0"/>
          </a:p>
        </p:txBody>
      </p:sp>
      <p:pic>
        <p:nvPicPr>
          <p:cNvPr id="22" name="Picture 21">
            <a:extLst>
              <a:ext uri="{FF2B5EF4-FFF2-40B4-BE49-F238E27FC236}">
                <a16:creationId xmlns:a16="http://schemas.microsoft.com/office/drawing/2014/main" id="{28178C03-F910-E1FA-43F3-20C7BD3D6AB9}"/>
              </a:ext>
            </a:extLst>
          </p:cNvPr>
          <p:cNvPicPr>
            <a:picLocks noChangeAspect="1"/>
          </p:cNvPicPr>
          <p:nvPr/>
        </p:nvPicPr>
        <p:blipFill>
          <a:blip r:embed="rId2"/>
          <a:stretch>
            <a:fillRect/>
          </a:stretch>
        </p:blipFill>
        <p:spPr>
          <a:xfrm>
            <a:off x="4293816" y="2645949"/>
            <a:ext cx="5562633" cy="3710401"/>
          </a:xfrm>
          <a:prstGeom prst="rect">
            <a:avLst/>
          </a:prstGeom>
        </p:spPr>
      </p:pic>
    </p:spTree>
    <p:extLst>
      <p:ext uri="{BB962C8B-B14F-4D97-AF65-F5344CB8AC3E}">
        <p14:creationId xmlns:p14="http://schemas.microsoft.com/office/powerpoint/2010/main" val="17704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B760689-8B1E-CC0A-9C5F-CCE8D03512A7}"/>
              </a:ext>
            </a:extLst>
          </p:cNvPr>
          <p:cNvSpPr>
            <a:spLocks noGrp="1"/>
          </p:cNvSpPr>
          <p:nvPr>
            <p:ph type="body" idx="1"/>
          </p:nvPr>
        </p:nvSpPr>
        <p:spPr>
          <a:xfrm>
            <a:off x="838200" y="716814"/>
            <a:ext cx="3483864" cy="823912"/>
          </a:xfrm>
        </p:spPr>
        <p:txBody>
          <a:bodyPr>
            <a:normAutofit/>
          </a:bodyPr>
          <a:lstStyle/>
          <a:p>
            <a:r>
              <a:rPr lang="en-IN" sz="1800" dirty="0">
                <a:latin typeface="Arial Black" panose="020B0A04020102020204" pitchFamily="34" charset="0"/>
              </a:rPr>
              <a:t>SVM</a:t>
            </a:r>
          </a:p>
        </p:txBody>
      </p:sp>
      <p:sp>
        <p:nvSpPr>
          <p:cNvPr id="5" name="Content Placeholder 4">
            <a:extLst>
              <a:ext uri="{FF2B5EF4-FFF2-40B4-BE49-F238E27FC236}">
                <a16:creationId xmlns:a16="http://schemas.microsoft.com/office/drawing/2014/main" id="{71FC8EA5-21DA-D30F-8D3D-1DC0E78036D3}"/>
              </a:ext>
            </a:extLst>
          </p:cNvPr>
          <p:cNvSpPr>
            <a:spLocks noGrp="1"/>
          </p:cNvSpPr>
          <p:nvPr>
            <p:ph sz="half" idx="2"/>
          </p:nvPr>
        </p:nvSpPr>
        <p:spPr>
          <a:xfrm>
            <a:off x="838200" y="1540726"/>
            <a:ext cx="3741821" cy="5020495"/>
          </a:xfrm>
        </p:spPr>
        <p:txBody>
          <a:bodyPr>
            <a:normAutofit fontScale="85000" lnSpcReduction="10000"/>
          </a:bodyPr>
          <a:lstStyle/>
          <a:p>
            <a:r>
              <a:rPr lang="en-IN" b="1" dirty="0"/>
              <a:t>Accuracy: </a:t>
            </a:r>
            <a:r>
              <a:rPr lang="en-IN" dirty="0"/>
              <a:t>0.03048780487804878Precision: 0.000929506246281975/</a:t>
            </a:r>
            <a:r>
              <a:rPr lang="en-IN" dirty="0" err="1"/>
              <a:t>usr</a:t>
            </a:r>
            <a:r>
              <a:rPr lang="en-IN" dirty="0"/>
              <a:t>/local/lib/python3.10/</a:t>
            </a:r>
            <a:r>
              <a:rPr lang="en-IN" dirty="0" err="1"/>
              <a:t>dist</a:t>
            </a:r>
            <a:r>
              <a:rPr lang="en-IN" dirty="0"/>
              <a:t>-packages/</a:t>
            </a:r>
            <a:r>
              <a:rPr lang="en-IN" dirty="0" err="1"/>
              <a:t>sklearn</a:t>
            </a:r>
            <a:r>
              <a:rPr lang="en-IN" dirty="0"/>
              <a:t>/metrics/_classification.py:1344: </a:t>
            </a:r>
            <a:r>
              <a:rPr lang="en-IN" dirty="0" err="1"/>
              <a:t>UndefinedMetricWarning</a:t>
            </a:r>
            <a:r>
              <a:rPr lang="en-IN" dirty="0"/>
              <a:t>: Precision is ill-defined and being set to 0.0 in labels with no predicted samples. Use </a:t>
            </a:r>
            <a:r>
              <a:rPr lang="en-IN" dirty="0" err="1"/>
              <a:t>zero_division</a:t>
            </a:r>
            <a:r>
              <a:rPr lang="en-IN" dirty="0"/>
              <a:t> parameter to control this </a:t>
            </a:r>
            <a:r>
              <a:rPr lang="en-IN" dirty="0" err="1"/>
              <a:t>behavior</a:t>
            </a:r>
            <a:r>
              <a:rPr lang="en-IN" dirty="0"/>
              <a:t>.  _</a:t>
            </a:r>
            <a:r>
              <a:rPr lang="en-IN" dirty="0" err="1"/>
              <a:t>warn_prf</a:t>
            </a:r>
            <a:r>
              <a:rPr lang="en-IN" dirty="0"/>
              <a:t>(average, modifier, </a:t>
            </a:r>
            <a:r>
              <a:rPr lang="en-IN" dirty="0" err="1"/>
              <a:t>msg_start</a:t>
            </a:r>
            <a:r>
              <a:rPr lang="en-IN" dirty="0"/>
              <a:t>, </a:t>
            </a:r>
            <a:r>
              <a:rPr lang="en-IN" dirty="0" err="1"/>
              <a:t>len</a:t>
            </a:r>
            <a:r>
              <a:rPr lang="en-IN" dirty="0"/>
              <a:t>(result))</a:t>
            </a:r>
          </a:p>
          <a:p>
            <a:r>
              <a:rPr lang="en-US" b="1" dirty="0">
                <a:latin typeface="Arial Black" panose="020B0A04020102020204" pitchFamily="34" charset="0"/>
              </a:rPr>
              <a:t>Coefficients: [ 1.00000000e+00 -1.15356846e-16 -1.64399655e-16  1.71642881e-16]Intercept: 3.552713678800501e-15 </a:t>
            </a:r>
          </a:p>
          <a:p>
            <a:endParaRPr lang="en-IN" dirty="0"/>
          </a:p>
        </p:txBody>
      </p:sp>
      <p:sp>
        <p:nvSpPr>
          <p:cNvPr id="8" name="Date Placeholder 7">
            <a:extLst>
              <a:ext uri="{FF2B5EF4-FFF2-40B4-BE49-F238E27FC236}">
                <a16:creationId xmlns:a16="http://schemas.microsoft.com/office/drawing/2014/main" id="{3ACECF7D-6DC9-4C37-3607-AE9C9770A794}"/>
              </a:ext>
            </a:extLst>
          </p:cNvPr>
          <p:cNvSpPr>
            <a:spLocks noGrp="1"/>
          </p:cNvSpPr>
          <p:nvPr>
            <p:ph type="dt" sz="half" idx="10"/>
          </p:nvPr>
        </p:nvSpPr>
        <p:spPr/>
        <p:txBody>
          <a:bodyPr/>
          <a:lstStyle/>
          <a:p>
            <a:r>
              <a:rPr lang="en-US"/>
              <a:t>20XX</a:t>
            </a:r>
            <a:endParaRPr lang="en-US" dirty="0"/>
          </a:p>
        </p:txBody>
      </p:sp>
      <p:sp>
        <p:nvSpPr>
          <p:cNvPr id="10" name="Slide Number Placeholder 9">
            <a:extLst>
              <a:ext uri="{FF2B5EF4-FFF2-40B4-BE49-F238E27FC236}">
                <a16:creationId xmlns:a16="http://schemas.microsoft.com/office/drawing/2014/main" id="{D23E07A6-5CE2-1DD3-83C7-76C6ECC5790B}"/>
              </a:ext>
            </a:extLst>
          </p:cNvPr>
          <p:cNvSpPr>
            <a:spLocks noGrp="1"/>
          </p:cNvSpPr>
          <p:nvPr>
            <p:ph type="sldNum" sz="quarter" idx="12"/>
          </p:nvPr>
        </p:nvSpPr>
        <p:spPr/>
        <p:txBody>
          <a:bodyPr/>
          <a:lstStyle/>
          <a:p>
            <a:fld id="{294A09A9-5501-47C1-A89A-A340965A2BE2}" type="slidenum">
              <a:rPr lang="en-US" smtClean="0"/>
              <a:t>15</a:t>
            </a:fld>
            <a:endParaRPr lang="en-US" dirty="0"/>
          </a:p>
        </p:txBody>
      </p:sp>
      <p:pic>
        <p:nvPicPr>
          <p:cNvPr id="3" name="Picture 2">
            <a:extLst>
              <a:ext uri="{FF2B5EF4-FFF2-40B4-BE49-F238E27FC236}">
                <a16:creationId xmlns:a16="http://schemas.microsoft.com/office/drawing/2014/main" id="{DF6F0954-9C31-27B5-7D6A-E513A6D1261B}"/>
              </a:ext>
            </a:extLst>
          </p:cNvPr>
          <p:cNvPicPr>
            <a:picLocks noChangeAspect="1"/>
          </p:cNvPicPr>
          <p:nvPr/>
        </p:nvPicPr>
        <p:blipFill>
          <a:blip r:embed="rId2"/>
          <a:stretch>
            <a:fillRect/>
          </a:stretch>
        </p:blipFill>
        <p:spPr>
          <a:xfrm>
            <a:off x="5120439" y="657476"/>
            <a:ext cx="6233361" cy="5189872"/>
          </a:xfrm>
          <a:prstGeom prst="rect">
            <a:avLst/>
          </a:prstGeom>
        </p:spPr>
      </p:pic>
    </p:spTree>
    <p:extLst>
      <p:ext uri="{BB962C8B-B14F-4D97-AF65-F5344CB8AC3E}">
        <p14:creationId xmlns:p14="http://schemas.microsoft.com/office/powerpoint/2010/main" val="1968741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1AB1-8276-8C19-FEF6-D679F9345516}"/>
              </a:ext>
            </a:extLst>
          </p:cNvPr>
          <p:cNvSpPr>
            <a:spLocks noGrp="1"/>
          </p:cNvSpPr>
          <p:nvPr>
            <p:ph type="title"/>
          </p:nvPr>
        </p:nvSpPr>
        <p:spPr>
          <a:xfrm>
            <a:off x="5490207" y="610420"/>
            <a:ext cx="8353426" cy="1325563"/>
          </a:xfrm>
        </p:spPr>
        <p:txBody>
          <a:bodyPr/>
          <a:lstStyle/>
          <a:p>
            <a:r>
              <a:rPr lang="en-IN" b="1" dirty="0"/>
              <a:t>CONFUSION MATRIX</a:t>
            </a:r>
          </a:p>
        </p:txBody>
      </p:sp>
      <p:sp>
        <p:nvSpPr>
          <p:cNvPr id="4" name="Text Placeholder 3">
            <a:extLst>
              <a:ext uri="{FF2B5EF4-FFF2-40B4-BE49-F238E27FC236}">
                <a16:creationId xmlns:a16="http://schemas.microsoft.com/office/drawing/2014/main" id="{241677FF-CA7A-3771-EBA5-66DB76AC6105}"/>
              </a:ext>
            </a:extLst>
          </p:cNvPr>
          <p:cNvSpPr>
            <a:spLocks noGrp="1"/>
          </p:cNvSpPr>
          <p:nvPr>
            <p:ph type="body" idx="1"/>
          </p:nvPr>
        </p:nvSpPr>
        <p:spPr>
          <a:xfrm>
            <a:off x="5635669" y="1510059"/>
            <a:ext cx="3483864" cy="823912"/>
          </a:xfrm>
        </p:spPr>
        <p:txBody>
          <a:bodyPr>
            <a:normAutofit/>
          </a:bodyPr>
          <a:lstStyle/>
          <a:p>
            <a:r>
              <a:rPr lang="en-IN" sz="1800" dirty="0"/>
              <a:t>SVM</a:t>
            </a:r>
          </a:p>
        </p:txBody>
      </p:sp>
      <p:sp>
        <p:nvSpPr>
          <p:cNvPr id="5" name="Content Placeholder 4">
            <a:extLst>
              <a:ext uri="{FF2B5EF4-FFF2-40B4-BE49-F238E27FC236}">
                <a16:creationId xmlns:a16="http://schemas.microsoft.com/office/drawing/2014/main" id="{E2860420-FC56-FD4C-73DC-9345ED164C97}"/>
              </a:ext>
            </a:extLst>
          </p:cNvPr>
          <p:cNvSpPr>
            <a:spLocks noGrp="1"/>
          </p:cNvSpPr>
          <p:nvPr>
            <p:ph sz="half" idx="2"/>
          </p:nvPr>
        </p:nvSpPr>
        <p:spPr>
          <a:xfrm>
            <a:off x="5490207" y="2085654"/>
            <a:ext cx="8009021" cy="3474720"/>
          </a:xfrm>
        </p:spPr>
        <p:txBody>
          <a:bodyPr/>
          <a:lstStyle/>
          <a:p>
            <a:r>
              <a:rPr lang="fr-FR" dirty="0" err="1"/>
              <a:t>print</a:t>
            </a:r>
            <a:r>
              <a:rPr lang="fr-FR" dirty="0"/>
              <a:t>(</a:t>
            </a:r>
            <a:r>
              <a:rPr lang="fr-FR" dirty="0" err="1"/>
              <a:t>confusion_matrix</a:t>
            </a:r>
            <a:r>
              <a:rPr lang="fr-FR" dirty="0"/>
              <a:t>(</a:t>
            </a:r>
            <a:r>
              <a:rPr lang="fr-FR" dirty="0" err="1"/>
              <a:t>y_test,predictions</a:t>
            </a:r>
            <a:r>
              <a:rPr lang="fr-FR" dirty="0"/>
              <a:t>))</a:t>
            </a:r>
          </a:p>
          <a:p>
            <a:r>
              <a:rPr lang="fr-FR" dirty="0"/>
              <a:t>[[0 0 0 ... 0 0 0]</a:t>
            </a:r>
          </a:p>
          <a:p>
            <a:pPr marL="0" indent="0">
              <a:buNone/>
            </a:pPr>
            <a:r>
              <a:rPr lang="fr-FR" dirty="0"/>
              <a:t>     [0 0 0 ... 0 0 0] </a:t>
            </a:r>
          </a:p>
          <a:p>
            <a:pPr marL="0" indent="0">
              <a:buNone/>
            </a:pPr>
            <a:r>
              <a:rPr lang="fr-FR" dirty="0"/>
              <a:t>     [0 0 0 ... 0 0 0] ...</a:t>
            </a:r>
          </a:p>
          <a:p>
            <a:pPr marL="0" indent="0">
              <a:buNone/>
            </a:pPr>
            <a:r>
              <a:rPr lang="fr-FR" dirty="0"/>
              <a:t>     [0 0 0 ... 0 0 0]</a:t>
            </a:r>
          </a:p>
          <a:p>
            <a:pPr marL="0" indent="0">
              <a:buNone/>
            </a:pPr>
            <a:r>
              <a:rPr lang="fr-FR" dirty="0"/>
              <a:t>     [0 0 0 ... 0 0 0] </a:t>
            </a:r>
          </a:p>
          <a:p>
            <a:pPr marL="0" indent="0">
              <a:buNone/>
            </a:pPr>
            <a:r>
              <a:rPr lang="fr-FR" dirty="0"/>
              <a:t>     [0 0 0 ... 0 0 0]]</a:t>
            </a:r>
            <a:endParaRPr lang="en-IN" dirty="0"/>
          </a:p>
        </p:txBody>
      </p:sp>
      <p:sp>
        <p:nvSpPr>
          <p:cNvPr id="8" name="Date Placeholder 7">
            <a:extLst>
              <a:ext uri="{FF2B5EF4-FFF2-40B4-BE49-F238E27FC236}">
                <a16:creationId xmlns:a16="http://schemas.microsoft.com/office/drawing/2014/main" id="{391EBF3D-31B0-F166-8D5A-DA2498FD5714}"/>
              </a:ext>
            </a:extLst>
          </p:cNvPr>
          <p:cNvSpPr>
            <a:spLocks noGrp="1"/>
          </p:cNvSpPr>
          <p:nvPr>
            <p:ph type="dt" sz="half" idx="10"/>
          </p:nvPr>
        </p:nvSpPr>
        <p:spPr/>
        <p:txBody>
          <a:bodyPr/>
          <a:lstStyle/>
          <a:p>
            <a:r>
              <a:rPr lang="en-US"/>
              <a:t>20XX</a:t>
            </a:r>
            <a:endParaRPr lang="en-US" dirty="0"/>
          </a:p>
        </p:txBody>
      </p:sp>
      <p:sp>
        <p:nvSpPr>
          <p:cNvPr id="10" name="Slide Number Placeholder 9">
            <a:extLst>
              <a:ext uri="{FF2B5EF4-FFF2-40B4-BE49-F238E27FC236}">
                <a16:creationId xmlns:a16="http://schemas.microsoft.com/office/drawing/2014/main" id="{2B1EED91-7794-3F03-9219-C41E16AA0B0A}"/>
              </a:ext>
            </a:extLst>
          </p:cNvPr>
          <p:cNvSpPr>
            <a:spLocks noGrp="1"/>
          </p:cNvSpPr>
          <p:nvPr>
            <p:ph type="sldNum" sz="quarter" idx="12"/>
          </p:nvPr>
        </p:nvSpPr>
        <p:spPr/>
        <p:txBody>
          <a:bodyPr/>
          <a:lstStyle/>
          <a:p>
            <a:fld id="{294A09A9-5501-47C1-A89A-A340965A2BE2}" type="slidenum">
              <a:rPr lang="en-US" smtClean="0"/>
              <a:t>16</a:t>
            </a:fld>
            <a:endParaRPr lang="en-US" dirty="0"/>
          </a:p>
        </p:txBody>
      </p:sp>
      <p:pic>
        <p:nvPicPr>
          <p:cNvPr id="13" name="Picture Placeholder 12">
            <a:extLst>
              <a:ext uri="{FF2B5EF4-FFF2-40B4-BE49-F238E27FC236}">
                <a16:creationId xmlns:a16="http://schemas.microsoft.com/office/drawing/2014/main" id="{964D229A-0BA2-6B18-4162-D14004EC8E5A}"/>
              </a:ext>
            </a:extLst>
          </p:cNvPr>
          <p:cNvPicPr>
            <a:picLocks noGrp="1" noChangeAspect="1"/>
          </p:cNvPicPr>
          <p:nvPr>
            <p:ph type="pic" sz="quarter" idx="13"/>
          </p:nvPr>
        </p:nvPicPr>
        <p:blipFill>
          <a:blip r:embed="rId2"/>
          <a:srcRect l="7702" r="7702"/>
          <a:stretch>
            <a:fillRect/>
          </a:stretch>
        </p:blipFill>
        <p:spPr>
          <a:xfrm>
            <a:off x="259688" y="1206500"/>
            <a:ext cx="5157788" cy="46958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625708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6A1BE-DEB0-22FC-45B2-E9ECEFA2D4DD}"/>
              </a:ext>
            </a:extLst>
          </p:cNvPr>
          <p:cNvSpPr>
            <a:spLocks noGrp="1"/>
          </p:cNvSpPr>
          <p:nvPr>
            <p:ph type="title"/>
          </p:nvPr>
        </p:nvSpPr>
        <p:spPr>
          <a:xfrm>
            <a:off x="3581400" y="346986"/>
            <a:ext cx="7726820" cy="1325563"/>
          </a:xfrm>
        </p:spPr>
        <p:txBody>
          <a:bodyPr/>
          <a:lstStyle/>
          <a:p>
            <a:r>
              <a:rPr lang="en-IN" dirty="0"/>
              <a:t>LOGISTIC REGRESSION </a:t>
            </a:r>
          </a:p>
        </p:txBody>
      </p:sp>
      <p:sp>
        <p:nvSpPr>
          <p:cNvPr id="5" name="Content Placeholder 4">
            <a:extLst>
              <a:ext uri="{FF2B5EF4-FFF2-40B4-BE49-F238E27FC236}">
                <a16:creationId xmlns:a16="http://schemas.microsoft.com/office/drawing/2014/main" id="{F210BAA8-0DAB-96A9-95B6-13BA5450553E}"/>
              </a:ext>
            </a:extLst>
          </p:cNvPr>
          <p:cNvSpPr>
            <a:spLocks noGrp="1"/>
          </p:cNvSpPr>
          <p:nvPr>
            <p:ph sz="half" idx="2"/>
          </p:nvPr>
        </p:nvSpPr>
        <p:spPr>
          <a:xfrm>
            <a:off x="3581401" y="1904456"/>
            <a:ext cx="7726820" cy="4395746"/>
          </a:xfrm>
        </p:spPr>
        <p:txBody>
          <a:bodyPr/>
          <a:lstStyle/>
          <a:p>
            <a:r>
              <a:rPr lang="en-US" sz="1800" b="1" i="0" dirty="0">
                <a:solidFill>
                  <a:srgbClr val="383838"/>
                </a:solidFill>
                <a:effectLst/>
                <a:highlight>
                  <a:srgbClr val="FFFFFF"/>
                </a:highlight>
                <a:latin typeface="Inter"/>
              </a:rPr>
              <a:t>Logistic regression</a:t>
            </a:r>
            <a:r>
              <a:rPr lang="en-US" sz="1800" b="0" i="0" dirty="0">
                <a:solidFill>
                  <a:srgbClr val="383838"/>
                </a:solidFill>
                <a:effectLst/>
                <a:highlight>
                  <a:srgbClr val="FFFFFF"/>
                </a:highlight>
                <a:latin typeface="Inter"/>
              </a:rPr>
              <a:t> is the appropriate regression analysis to conduct when the dependent variable is dichotomous (binary). Like all regression analyses, logistic regression is a predictive analysis. It is used to describe data and to explain the relationship between one dependent binary variable and one or more nominal, ordinal, interval or ratio-level independent variables.</a:t>
            </a:r>
          </a:p>
          <a:p>
            <a:endParaRPr lang="en-IN" dirty="0"/>
          </a:p>
        </p:txBody>
      </p:sp>
      <p:sp>
        <p:nvSpPr>
          <p:cNvPr id="8" name="Date Placeholder 7">
            <a:extLst>
              <a:ext uri="{FF2B5EF4-FFF2-40B4-BE49-F238E27FC236}">
                <a16:creationId xmlns:a16="http://schemas.microsoft.com/office/drawing/2014/main" id="{47FDD7C4-0701-55FF-84B2-0AB48E240806}"/>
              </a:ext>
            </a:extLst>
          </p:cNvPr>
          <p:cNvSpPr>
            <a:spLocks noGrp="1"/>
          </p:cNvSpPr>
          <p:nvPr>
            <p:ph type="dt" sz="half" idx="10"/>
          </p:nvPr>
        </p:nvSpPr>
        <p:spPr/>
        <p:txBody>
          <a:bodyPr/>
          <a:lstStyle/>
          <a:p>
            <a:r>
              <a:rPr lang="en-US"/>
              <a:t>20XX</a:t>
            </a:r>
            <a:endParaRPr lang="en-US" dirty="0"/>
          </a:p>
        </p:txBody>
      </p:sp>
      <p:sp>
        <p:nvSpPr>
          <p:cNvPr id="10" name="Slide Number Placeholder 9">
            <a:extLst>
              <a:ext uri="{FF2B5EF4-FFF2-40B4-BE49-F238E27FC236}">
                <a16:creationId xmlns:a16="http://schemas.microsoft.com/office/drawing/2014/main" id="{A0EF123D-7F83-B406-DA6A-3F040CC6B682}"/>
              </a:ext>
            </a:extLst>
          </p:cNvPr>
          <p:cNvSpPr>
            <a:spLocks noGrp="1"/>
          </p:cNvSpPr>
          <p:nvPr>
            <p:ph type="sldNum" sz="quarter" idx="12"/>
          </p:nvPr>
        </p:nvSpPr>
        <p:spPr/>
        <p:txBody>
          <a:bodyPr/>
          <a:lstStyle/>
          <a:p>
            <a:fld id="{294A09A9-5501-47C1-A89A-A340965A2BE2}" type="slidenum">
              <a:rPr lang="en-US" smtClean="0"/>
              <a:t>17</a:t>
            </a:fld>
            <a:endParaRPr lang="en-US" dirty="0"/>
          </a:p>
        </p:txBody>
      </p:sp>
      <p:pic>
        <p:nvPicPr>
          <p:cNvPr id="20" name="Picture Placeholder 19">
            <a:extLst>
              <a:ext uri="{FF2B5EF4-FFF2-40B4-BE49-F238E27FC236}">
                <a16:creationId xmlns:a16="http://schemas.microsoft.com/office/drawing/2014/main" id="{91639AF3-03BF-5659-DF36-0AFB1673F5B6}"/>
              </a:ext>
            </a:extLst>
          </p:cNvPr>
          <p:cNvPicPr>
            <a:picLocks noGrp="1" noChangeAspect="1"/>
          </p:cNvPicPr>
          <p:nvPr>
            <p:ph type="pic" sz="quarter" idx="13"/>
          </p:nvPr>
        </p:nvPicPr>
        <p:blipFill>
          <a:blip r:embed="rId2"/>
          <a:srcRect l="21095" r="21095"/>
          <a:stretch>
            <a:fillRect/>
          </a:stretch>
        </p:blipFill>
        <p:spPr>
          <a:prstGeom prst="rect">
            <a:avLst/>
          </a:prstGeom>
        </p:spPr>
      </p:pic>
      <p:pic>
        <p:nvPicPr>
          <p:cNvPr id="21" name="Picture 20">
            <a:extLst>
              <a:ext uri="{FF2B5EF4-FFF2-40B4-BE49-F238E27FC236}">
                <a16:creationId xmlns:a16="http://schemas.microsoft.com/office/drawing/2014/main" id="{ECCCE4BD-8FD3-FA95-D6B4-EF90BFE08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579" y="3862278"/>
            <a:ext cx="6368715" cy="1525164"/>
          </a:xfrm>
          <a:prstGeom prst="rect">
            <a:avLst/>
          </a:prstGeom>
        </p:spPr>
      </p:pic>
    </p:spTree>
    <p:extLst>
      <p:ext uri="{BB962C8B-B14F-4D97-AF65-F5344CB8AC3E}">
        <p14:creationId xmlns:p14="http://schemas.microsoft.com/office/powerpoint/2010/main" val="1066239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AA82-0FB6-C0BE-DB7F-DA0C1288456B}"/>
              </a:ext>
            </a:extLst>
          </p:cNvPr>
          <p:cNvSpPr>
            <a:spLocks noGrp="1"/>
          </p:cNvSpPr>
          <p:nvPr>
            <p:ph type="title"/>
          </p:nvPr>
        </p:nvSpPr>
        <p:spPr>
          <a:xfrm>
            <a:off x="604532" y="345621"/>
            <a:ext cx="5138542" cy="1325563"/>
          </a:xfrm>
        </p:spPr>
        <p:txBody>
          <a:bodyPr/>
          <a:lstStyle/>
          <a:p>
            <a:r>
              <a:rPr lang="en-IN" sz="3000" dirty="0"/>
              <a:t>LOGISTIC REGRESSION</a:t>
            </a:r>
          </a:p>
        </p:txBody>
      </p:sp>
      <p:sp>
        <p:nvSpPr>
          <p:cNvPr id="3" name="Text Placeholder 2">
            <a:extLst>
              <a:ext uri="{FF2B5EF4-FFF2-40B4-BE49-F238E27FC236}">
                <a16:creationId xmlns:a16="http://schemas.microsoft.com/office/drawing/2014/main" id="{CBBED9AE-ACAF-5858-1589-D8F0FB7768CF}"/>
              </a:ext>
            </a:extLst>
          </p:cNvPr>
          <p:cNvSpPr>
            <a:spLocks noGrp="1"/>
          </p:cNvSpPr>
          <p:nvPr>
            <p:ph type="body" sz="quarter" idx="10"/>
          </p:nvPr>
        </p:nvSpPr>
        <p:spPr>
          <a:xfrm>
            <a:off x="604532" y="1491049"/>
            <a:ext cx="4552354" cy="4680679"/>
          </a:xfrm>
        </p:spPr>
        <p:txBody>
          <a:bodyPr>
            <a:normAutofit/>
          </a:bodyPr>
          <a:lstStyle/>
          <a:p>
            <a:pPr marL="285750" indent="-285750">
              <a:buFont typeface="Arial" panose="020B0604020202020204" pitchFamily="34" charset="0"/>
              <a:buChar char="•"/>
            </a:pPr>
            <a:r>
              <a:rPr lang="en-US" b="1" dirty="0"/>
              <a:t>The logistic regression model transforms the linear regression function continuous value output into categorical value output using a sigmoid function, which maps any real-valued set of independent variables input into a value between 0 and 1. This function is known as the logistic function</a:t>
            </a:r>
            <a:r>
              <a:rPr lang="en-US" dirty="0"/>
              <a:t>.</a:t>
            </a:r>
          </a:p>
          <a:p>
            <a:pPr marL="285750" indent="-285750">
              <a:buFont typeface="Arial" panose="020B0604020202020204" pitchFamily="34" charset="0"/>
              <a:buChar char="•"/>
            </a:pPr>
            <a:r>
              <a:rPr lang="en-US" b="1" dirty="0">
                <a:latin typeface="Arial Black" panose="020B0A04020102020204" pitchFamily="34" charset="0"/>
              </a:rPr>
              <a:t>Mean Squared Error (MSE): 1445620587027.166</a:t>
            </a:r>
          </a:p>
          <a:p>
            <a:pPr marL="285750" indent="-285750">
              <a:buFont typeface="Arial" panose="020B0604020202020204" pitchFamily="34" charset="0"/>
              <a:buChar char="•"/>
            </a:pPr>
            <a:r>
              <a:rPr lang="en-US" b="1" dirty="0">
                <a:latin typeface="Arial Black" panose="020B0A04020102020204" pitchFamily="34" charset="0"/>
              </a:rPr>
              <a:t>Root Mean Squared Error (RMSE): 1202339.6304818226</a:t>
            </a:r>
          </a:p>
          <a:p>
            <a:pPr marL="285750" indent="-285750">
              <a:buFont typeface="Arial" panose="020B0604020202020204" pitchFamily="34" charset="0"/>
              <a:buChar char="•"/>
            </a:pPr>
            <a:r>
              <a:rPr lang="en-IN" b="1" dirty="0">
                <a:latin typeface="Arial Black" panose="020B0A04020102020204" pitchFamily="34" charset="0"/>
              </a:rPr>
              <a:t>Accuracy: 1.00</a:t>
            </a:r>
          </a:p>
          <a:p>
            <a:pPr marL="285750" indent="-285750">
              <a:buFont typeface="Arial" panose="020B0604020202020204" pitchFamily="34" charset="0"/>
              <a:buChar char="•"/>
            </a:pPr>
            <a:r>
              <a:rPr lang="en-IN" b="1" dirty="0">
                <a:latin typeface="Arial Black" panose="020B0A04020102020204" pitchFamily="34" charset="0"/>
              </a:rPr>
              <a:t>Precision: 1.00</a:t>
            </a:r>
          </a:p>
        </p:txBody>
      </p:sp>
      <p:pic>
        <p:nvPicPr>
          <p:cNvPr id="8" name="Picture Placeholder 7">
            <a:extLst>
              <a:ext uri="{FF2B5EF4-FFF2-40B4-BE49-F238E27FC236}">
                <a16:creationId xmlns:a16="http://schemas.microsoft.com/office/drawing/2014/main" id="{F92E5FCA-75FC-3D83-A6AD-F92CAE548ABD}"/>
              </a:ext>
            </a:extLst>
          </p:cNvPr>
          <p:cNvPicPr>
            <a:picLocks noGrp="1" noChangeAspect="1"/>
          </p:cNvPicPr>
          <p:nvPr>
            <p:ph type="pic" sz="quarter" idx="13"/>
          </p:nvPr>
        </p:nvPicPr>
        <p:blipFill rotWithShape="1">
          <a:blip r:embed="rId2"/>
          <a:srcRect l="7280" t="5617" r="9168" b="-1991"/>
          <a:stretch/>
        </p:blipFill>
        <p:spPr>
          <a:xfrm>
            <a:off x="5519351" y="1491049"/>
            <a:ext cx="5975439" cy="4193060"/>
          </a:xfrm>
          <a:prstGeom prst="rect">
            <a:avLst/>
          </a:prstGeom>
        </p:spPr>
      </p:pic>
      <p:sp>
        <p:nvSpPr>
          <p:cNvPr id="7" name="Slide Number Placeholder 6">
            <a:extLst>
              <a:ext uri="{FF2B5EF4-FFF2-40B4-BE49-F238E27FC236}">
                <a16:creationId xmlns:a16="http://schemas.microsoft.com/office/drawing/2014/main" id="{DFB49452-2992-29D3-D421-F54D297FB8F1}"/>
              </a:ext>
            </a:extLst>
          </p:cNvPr>
          <p:cNvSpPr>
            <a:spLocks noGrp="1"/>
          </p:cNvSpPr>
          <p:nvPr>
            <p:ph type="sldNum" sz="quarter" idx="16"/>
          </p:nvPr>
        </p:nvSpPr>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752239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387A7-5F21-2CAD-00CC-246B6205E359}"/>
              </a:ext>
            </a:extLst>
          </p:cNvPr>
          <p:cNvSpPr>
            <a:spLocks noGrp="1"/>
          </p:cNvSpPr>
          <p:nvPr>
            <p:ph type="title"/>
          </p:nvPr>
        </p:nvSpPr>
        <p:spPr>
          <a:xfrm>
            <a:off x="707898" y="897556"/>
            <a:ext cx="3924300" cy="1325563"/>
          </a:xfrm>
        </p:spPr>
        <p:txBody>
          <a:bodyPr/>
          <a:lstStyle/>
          <a:p>
            <a:r>
              <a:rPr lang="en-IN" sz="3000" dirty="0"/>
              <a:t>f1 score</a:t>
            </a:r>
          </a:p>
        </p:txBody>
      </p:sp>
      <p:pic>
        <p:nvPicPr>
          <p:cNvPr id="9" name="Picture Placeholder 8">
            <a:extLst>
              <a:ext uri="{FF2B5EF4-FFF2-40B4-BE49-F238E27FC236}">
                <a16:creationId xmlns:a16="http://schemas.microsoft.com/office/drawing/2014/main" id="{D96E350F-C8A2-3CCE-F104-6A8921A9C11C}"/>
              </a:ext>
            </a:extLst>
          </p:cNvPr>
          <p:cNvPicPr>
            <a:picLocks noGrp="1" noChangeAspect="1"/>
          </p:cNvPicPr>
          <p:nvPr>
            <p:ph type="pic" sz="quarter" idx="13"/>
          </p:nvPr>
        </p:nvPicPr>
        <p:blipFill>
          <a:blip r:embed="rId2"/>
          <a:srcRect l="5902" r="5902"/>
          <a:stretch>
            <a:fillRect/>
          </a:stretch>
        </p:blipFill>
        <p:spPr>
          <a:xfrm>
            <a:off x="3613527" y="395906"/>
            <a:ext cx="7457677" cy="5960444"/>
          </a:xfrm>
        </p:spPr>
      </p:pic>
      <p:sp>
        <p:nvSpPr>
          <p:cNvPr id="7" name="Slide Number Placeholder 6">
            <a:extLst>
              <a:ext uri="{FF2B5EF4-FFF2-40B4-BE49-F238E27FC236}">
                <a16:creationId xmlns:a16="http://schemas.microsoft.com/office/drawing/2014/main" id="{8DCB3430-CEE3-D535-0484-D0A7FF798FA8}"/>
              </a:ext>
            </a:extLst>
          </p:cNvPr>
          <p:cNvSpPr>
            <a:spLocks noGrp="1"/>
          </p:cNvSpPr>
          <p:nvPr>
            <p:ph type="sldNum" sz="quarter" idx="16"/>
          </p:nvPr>
        </p:nvSpPr>
        <p:spPr/>
        <p:txBody>
          <a:bodyPr/>
          <a:lstStyle/>
          <a:p>
            <a:fld id="{294A09A9-5501-47C1-A89A-A340965A2BE2}" type="slidenum">
              <a:rPr lang="en-US" smtClean="0"/>
              <a:pPr/>
              <a:t>19</a:t>
            </a:fld>
            <a:endParaRPr lang="en-US" dirty="0"/>
          </a:p>
        </p:txBody>
      </p:sp>
    </p:spTree>
    <p:extLst>
      <p:ext uri="{BB962C8B-B14F-4D97-AF65-F5344CB8AC3E}">
        <p14:creationId xmlns:p14="http://schemas.microsoft.com/office/powerpoint/2010/main" val="3030460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381000" y="4572000"/>
            <a:ext cx="11430000" cy="1156706"/>
          </a:xfrm>
        </p:spPr>
        <p:txBody>
          <a:bodyPr anchor="b" anchorCtr="0">
            <a:normAutofit/>
          </a:bodyPr>
          <a:lstStyle/>
          <a:p>
            <a:r>
              <a:rPr lang="en-US" sz="5700" dirty="0"/>
              <a:t>HOUSE PRICE PREDICTION</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524000" y="5727142"/>
            <a:ext cx="9144000" cy="457200"/>
          </a:xfrm>
        </p:spPr>
        <p:txBody>
          <a:bodyPr anchor="ctr">
            <a:normAutofit fontScale="25000" lnSpcReduction="20000"/>
          </a:bodyPr>
          <a:lstStyle/>
          <a:p>
            <a:r>
              <a:rPr lang="en-IN" dirty="0"/>
              <a:t> </a:t>
            </a:r>
            <a:endParaRPr lang="en-US" dirty="0"/>
          </a:p>
          <a:p>
            <a:r>
              <a:rPr lang="en-US" sz="7600" b="1" dirty="0">
                <a:latin typeface="Bahnschrift" panose="020B0502040204020203" pitchFamily="34" charset="0"/>
              </a:rPr>
              <a:t>Exploratory Data Analysis and Machine learning on House Price Prediction</a:t>
            </a:r>
          </a:p>
          <a:p>
            <a:r>
              <a:rPr lang="en-US" dirty="0"/>
              <a:t> </a:t>
            </a:r>
          </a:p>
        </p:txBody>
      </p:sp>
      <p:pic>
        <p:nvPicPr>
          <p:cNvPr id="6" name="Picture Placeholder 5">
            <a:extLst>
              <a:ext uri="{FF2B5EF4-FFF2-40B4-BE49-F238E27FC236}">
                <a16:creationId xmlns:a16="http://schemas.microsoft.com/office/drawing/2014/main" id="{66FDA262-E0A9-D281-56D9-93C8BD6736F7}"/>
              </a:ext>
            </a:extLst>
          </p:cNvPr>
          <p:cNvPicPr>
            <a:picLocks noGrp="1" noChangeAspect="1"/>
          </p:cNvPicPr>
          <p:nvPr>
            <p:ph type="pic" sz="quarter" idx="10"/>
          </p:nvPr>
        </p:nvPicPr>
        <p:blipFill rotWithShape="1">
          <a:blip r:embed="rId3"/>
          <a:srcRect l="38515" r="17427"/>
          <a:stretch/>
        </p:blipFill>
        <p:spPr>
          <a:xfrm>
            <a:off x="71120" y="0"/>
            <a:ext cx="2971800" cy="4498848"/>
          </a:xfrm>
          <a:prstGeom prst="rect">
            <a:avLst/>
          </a:prstGeom>
        </p:spPr>
      </p:pic>
      <p:pic>
        <p:nvPicPr>
          <p:cNvPr id="9" name="Picture Placeholder 8">
            <a:extLst>
              <a:ext uri="{FF2B5EF4-FFF2-40B4-BE49-F238E27FC236}">
                <a16:creationId xmlns:a16="http://schemas.microsoft.com/office/drawing/2014/main" id="{959638C6-1CE7-5665-D7B4-43025696A445}"/>
              </a:ext>
            </a:extLst>
          </p:cNvPr>
          <p:cNvPicPr>
            <a:picLocks noGrp="1" noChangeAspect="1"/>
          </p:cNvPicPr>
          <p:nvPr>
            <p:ph type="pic" sz="quarter" idx="13"/>
          </p:nvPr>
        </p:nvPicPr>
        <p:blipFill>
          <a:blip r:embed="rId4"/>
          <a:srcRect t="50" b="50"/>
          <a:stretch>
            <a:fillRect/>
          </a:stretch>
        </p:blipFill>
        <p:spPr>
          <a:prstGeom prst="rect">
            <a:avLst/>
          </a:prstGeom>
        </p:spPr>
      </p:pic>
      <p:pic>
        <p:nvPicPr>
          <p:cNvPr id="11" name="Picture 10">
            <a:extLst>
              <a:ext uri="{FF2B5EF4-FFF2-40B4-BE49-F238E27FC236}">
                <a16:creationId xmlns:a16="http://schemas.microsoft.com/office/drawing/2014/main" id="{B58B99BE-F177-19A6-657B-654EB956CFAE}"/>
              </a:ext>
            </a:extLst>
          </p:cNvPr>
          <p:cNvPicPr>
            <a:picLocks noChangeAspect="1"/>
          </p:cNvPicPr>
          <p:nvPr/>
        </p:nvPicPr>
        <p:blipFill rotWithShape="1">
          <a:blip r:embed="rId5"/>
          <a:srcRect l="-18476" t="790" r="49658"/>
          <a:stretch/>
        </p:blipFill>
        <p:spPr>
          <a:xfrm>
            <a:off x="1981200" y="1"/>
            <a:ext cx="4079240" cy="4498848"/>
          </a:xfrm>
          <a:prstGeom prst="rect">
            <a:avLst/>
          </a:prstGeom>
        </p:spPr>
      </p:pic>
      <p:pic>
        <p:nvPicPr>
          <p:cNvPr id="15" name="Picture Placeholder 14">
            <a:extLst>
              <a:ext uri="{FF2B5EF4-FFF2-40B4-BE49-F238E27FC236}">
                <a16:creationId xmlns:a16="http://schemas.microsoft.com/office/drawing/2014/main" id="{9009C37B-D1C0-B2C5-E58D-490E3D4B56BD}"/>
              </a:ext>
            </a:extLst>
          </p:cNvPr>
          <p:cNvPicPr>
            <a:picLocks noGrp="1" noChangeAspect="1"/>
          </p:cNvPicPr>
          <p:nvPr>
            <p:ph type="pic" sz="quarter" idx="12"/>
          </p:nvPr>
        </p:nvPicPr>
        <p:blipFill rotWithShape="1">
          <a:blip r:embed="rId6"/>
          <a:srcRect l="66011" r="4301"/>
          <a:stretch/>
        </p:blipFill>
        <p:spPr>
          <a:xfrm>
            <a:off x="6177280" y="0"/>
            <a:ext cx="2971800" cy="4498848"/>
          </a:xfrm>
          <a:prstGeom prst="rect">
            <a:avLst/>
          </a:prstGeom>
        </p:spPr>
      </p:pic>
      <p:pic>
        <p:nvPicPr>
          <p:cNvPr id="18" name="Picture Placeholder 17">
            <a:extLst>
              <a:ext uri="{FF2B5EF4-FFF2-40B4-BE49-F238E27FC236}">
                <a16:creationId xmlns:a16="http://schemas.microsoft.com/office/drawing/2014/main" id="{FBBBBC3A-92EE-1FE0-9665-0EE314FA203C}"/>
              </a:ext>
            </a:extLst>
          </p:cNvPr>
          <p:cNvPicPr>
            <a:picLocks noGrp="1" noChangeAspect="1"/>
          </p:cNvPicPr>
          <p:nvPr>
            <p:ph type="pic" sz="quarter" idx="11"/>
          </p:nvPr>
        </p:nvPicPr>
        <p:blipFill rotWithShape="1">
          <a:blip r:embed="rId7"/>
          <a:srcRect l="51588" r="8030"/>
          <a:stretch/>
        </p:blipFill>
        <p:spPr>
          <a:xfrm>
            <a:off x="9182100" y="0"/>
            <a:ext cx="2971800" cy="4498848"/>
          </a:xfrm>
          <a:prstGeom prst="rect">
            <a:avLst/>
          </a:prstGeom>
        </p:spPr>
      </p:pic>
    </p:spTree>
    <p:extLst>
      <p:ext uri="{BB962C8B-B14F-4D97-AF65-F5344CB8AC3E}">
        <p14:creationId xmlns:p14="http://schemas.microsoft.com/office/powerpoint/2010/main" val="1386065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63670-388E-8160-911E-355655B1648C}"/>
              </a:ext>
            </a:extLst>
          </p:cNvPr>
          <p:cNvSpPr>
            <a:spLocks noGrp="1"/>
          </p:cNvSpPr>
          <p:nvPr>
            <p:ph type="title"/>
          </p:nvPr>
        </p:nvSpPr>
        <p:spPr>
          <a:xfrm>
            <a:off x="3480174" y="416293"/>
            <a:ext cx="3924300" cy="1325563"/>
          </a:xfrm>
        </p:spPr>
        <p:txBody>
          <a:bodyPr/>
          <a:lstStyle/>
          <a:p>
            <a:pPr algn="ctr"/>
            <a:r>
              <a:rPr lang="en-IN" sz="3600" dirty="0"/>
              <a:t>f1 score</a:t>
            </a:r>
            <a:endParaRPr lang="en-IN" dirty="0"/>
          </a:p>
        </p:txBody>
      </p:sp>
      <p:pic>
        <p:nvPicPr>
          <p:cNvPr id="9" name="Picture Placeholder 8">
            <a:extLst>
              <a:ext uri="{FF2B5EF4-FFF2-40B4-BE49-F238E27FC236}">
                <a16:creationId xmlns:a16="http://schemas.microsoft.com/office/drawing/2014/main" id="{3C286023-C8D3-A0E8-5637-F661A8AAD9CB}"/>
              </a:ext>
            </a:extLst>
          </p:cNvPr>
          <p:cNvPicPr>
            <a:picLocks noGrp="1" noChangeAspect="1"/>
          </p:cNvPicPr>
          <p:nvPr>
            <p:ph type="pic" sz="quarter" idx="13"/>
          </p:nvPr>
        </p:nvPicPr>
        <p:blipFill>
          <a:blip r:embed="rId2"/>
          <a:srcRect t="2024" b="2024"/>
          <a:stretch>
            <a:fillRect/>
          </a:stretch>
        </p:blipFill>
        <p:spPr>
          <a:xfrm>
            <a:off x="4163969" y="2100975"/>
            <a:ext cx="4229305" cy="2960100"/>
          </a:xfrm>
        </p:spPr>
      </p:pic>
      <p:sp>
        <p:nvSpPr>
          <p:cNvPr id="7" name="Slide Number Placeholder 6">
            <a:extLst>
              <a:ext uri="{FF2B5EF4-FFF2-40B4-BE49-F238E27FC236}">
                <a16:creationId xmlns:a16="http://schemas.microsoft.com/office/drawing/2014/main" id="{E4EAE159-AA81-B58A-ABD3-917C21A1D30F}"/>
              </a:ext>
            </a:extLst>
          </p:cNvPr>
          <p:cNvSpPr>
            <a:spLocks noGrp="1"/>
          </p:cNvSpPr>
          <p:nvPr>
            <p:ph type="sldNum" sz="quarter" idx="16"/>
          </p:nvPr>
        </p:nvSpPr>
        <p:spPr/>
        <p:txBody>
          <a:bodyPr/>
          <a:lstStyle/>
          <a:p>
            <a:fld id="{294A09A9-5501-47C1-A89A-A340965A2BE2}" type="slidenum">
              <a:rPr lang="en-US" smtClean="0"/>
              <a:pPr/>
              <a:t>20</a:t>
            </a:fld>
            <a:endParaRPr lang="en-US" dirty="0"/>
          </a:p>
        </p:txBody>
      </p:sp>
      <p:pic>
        <p:nvPicPr>
          <p:cNvPr id="11" name="Picture 10">
            <a:extLst>
              <a:ext uri="{FF2B5EF4-FFF2-40B4-BE49-F238E27FC236}">
                <a16:creationId xmlns:a16="http://schemas.microsoft.com/office/drawing/2014/main" id="{BCDEEBFA-65A8-FB3F-5DE0-5F046A7A3AB5}"/>
              </a:ext>
            </a:extLst>
          </p:cNvPr>
          <p:cNvPicPr>
            <a:picLocks noChangeAspect="1"/>
          </p:cNvPicPr>
          <p:nvPr/>
        </p:nvPicPr>
        <p:blipFill>
          <a:blip r:embed="rId3"/>
          <a:stretch>
            <a:fillRect/>
          </a:stretch>
        </p:blipFill>
        <p:spPr>
          <a:xfrm>
            <a:off x="239669" y="2065338"/>
            <a:ext cx="4149298" cy="2979904"/>
          </a:xfrm>
          <a:prstGeom prst="rect">
            <a:avLst/>
          </a:prstGeom>
        </p:spPr>
      </p:pic>
      <p:pic>
        <p:nvPicPr>
          <p:cNvPr id="13" name="Picture 12">
            <a:extLst>
              <a:ext uri="{FF2B5EF4-FFF2-40B4-BE49-F238E27FC236}">
                <a16:creationId xmlns:a16="http://schemas.microsoft.com/office/drawing/2014/main" id="{1F39407A-EACE-AE8E-1488-4349E7B3600F}"/>
              </a:ext>
            </a:extLst>
          </p:cNvPr>
          <p:cNvPicPr>
            <a:picLocks noChangeAspect="1"/>
          </p:cNvPicPr>
          <p:nvPr/>
        </p:nvPicPr>
        <p:blipFill>
          <a:blip r:embed="rId4"/>
          <a:stretch>
            <a:fillRect/>
          </a:stretch>
        </p:blipFill>
        <p:spPr>
          <a:xfrm>
            <a:off x="8123316" y="2100974"/>
            <a:ext cx="3654472" cy="2882751"/>
          </a:xfrm>
          <a:prstGeom prst="rect">
            <a:avLst/>
          </a:prstGeom>
        </p:spPr>
      </p:pic>
    </p:spTree>
    <p:extLst>
      <p:ext uri="{BB962C8B-B14F-4D97-AF65-F5344CB8AC3E}">
        <p14:creationId xmlns:p14="http://schemas.microsoft.com/office/powerpoint/2010/main" val="1605263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0F96A-9522-EE5D-FFDC-9AAB5344297E}"/>
              </a:ext>
            </a:extLst>
          </p:cNvPr>
          <p:cNvSpPr>
            <a:spLocks noGrp="1"/>
          </p:cNvSpPr>
          <p:nvPr>
            <p:ph type="title"/>
          </p:nvPr>
        </p:nvSpPr>
        <p:spPr>
          <a:xfrm>
            <a:off x="457200" y="608798"/>
            <a:ext cx="3924300" cy="1325563"/>
          </a:xfrm>
        </p:spPr>
        <p:txBody>
          <a:bodyPr/>
          <a:lstStyle/>
          <a:p>
            <a:r>
              <a:rPr lang="en-IN" dirty="0"/>
              <a:t>correlation matrix</a:t>
            </a:r>
          </a:p>
        </p:txBody>
      </p:sp>
      <p:sp>
        <p:nvSpPr>
          <p:cNvPr id="7" name="Slide Number Placeholder 6">
            <a:extLst>
              <a:ext uri="{FF2B5EF4-FFF2-40B4-BE49-F238E27FC236}">
                <a16:creationId xmlns:a16="http://schemas.microsoft.com/office/drawing/2014/main" id="{8777CC8A-CD8F-B6BA-51E8-5F65396B3A42}"/>
              </a:ext>
            </a:extLst>
          </p:cNvPr>
          <p:cNvSpPr>
            <a:spLocks noGrp="1"/>
          </p:cNvSpPr>
          <p:nvPr>
            <p:ph type="sldNum" sz="quarter" idx="16"/>
          </p:nvPr>
        </p:nvSpPr>
        <p:spPr/>
        <p:txBody>
          <a:bodyPr/>
          <a:lstStyle/>
          <a:p>
            <a:fld id="{294A09A9-5501-47C1-A89A-A340965A2BE2}" type="slidenum">
              <a:rPr lang="en-US" smtClean="0"/>
              <a:pPr/>
              <a:t>21</a:t>
            </a:fld>
            <a:endParaRPr lang="en-US" dirty="0"/>
          </a:p>
        </p:txBody>
      </p:sp>
      <p:pic>
        <p:nvPicPr>
          <p:cNvPr id="13" name="Picture Placeholder 12">
            <a:extLst>
              <a:ext uri="{FF2B5EF4-FFF2-40B4-BE49-F238E27FC236}">
                <a16:creationId xmlns:a16="http://schemas.microsoft.com/office/drawing/2014/main" id="{CF0AC530-72A9-17B4-BC53-7484D6C67C2E}"/>
              </a:ext>
            </a:extLst>
          </p:cNvPr>
          <p:cNvPicPr>
            <a:picLocks noGrp="1" noChangeAspect="1"/>
          </p:cNvPicPr>
          <p:nvPr>
            <p:ph type="pic" sz="quarter" idx="13"/>
          </p:nvPr>
        </p:nvPicPr>
        <p:blipFill rotWithShape="1">
          <a:blip r:embed="rId2"/>
          <a:srcRect l="288" t="2164" r="14821" b="3765"/>
          <a:stretch/>
        </p:blipFill>
        <p:spPr>
          <a:xfrm>
            <a:off x="5465342" y="1087889"/>
            <a:ext cx="6218366" cy="4789370"/>
          </a:xfrm>
        </p:spPr>
      </p:pic>
      <p:pic>
        <p:nvPicPr>
          <p:cNvPr id="15" name="Picture 14">
            <a:extLst>
              <a:ext uri="{FF2B5EF4-FFF2-40B4-BE49-F238E27FC236}">
                <a16:creationId xmlns:a16="http://schemas.microsoft.com/office/drawing/2014/main" id="{C090A454-9DD6-FDB6-4A3A-CB75FE149E9F}"/>
              </a:ext>
            </a:extLst>
          </p:cNvPr>
          <p:cNvPicPr>
            <a:picLocks noChangeAspect="1"/>
          </p:cNvPicPr>
          <p:nvPr/>
        </p:nvPicPr>
        <p:blipFill>
          <a:blip r:embed="rId3"/>
          <a:stretch>
            <a:fillRect/>
          </a:stretch>
        </p:blipFill>
        <p:spPr>
          <a:xfrm>
            <a:off x="374597" y="1934360"/>
            <a:ext cx="5008142" cy="3463808"/>
          </a:xfrm>
          <a:prstGeom prst="rect">
            <a:avLst/>
          </a:prstGeom>
        </p:spPr>
      </p:pic>
    </p:spTree>
    <p:extLst>
      <p:ext uri="{BB962C8B-B14F-4D97-AF65-F5344CB8AC3E}">
        <p14:creationId xmlns:p14="http://schemas.microsoft.com/office/powerpoint/2010/main" val="1961328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7B7D6F83-B938-CA17-F8EA-54124023390D}"/>
              </a:ext>
            </a:extLst>
          </p:cNvPr>
          <p:cNvPicPr>
            <a:picLocks noGrp="1" noChangeAspect="1"/>
          </p:cNvPicPr>
          <p:nvPr>
            <p:ph type="pic" sz="quarter" idx="13"/>
          </p:nvPr>
        </p:nvPicPr>
        <p:blipFill rotWithShape="1">
          <a:blip r:embed="rId2"/>
          <a:srcRect l="699" t="24" r="12804" b="-24"/>
          <a:stretch/>
        </p:blipFill>
        <p:spPr>
          <a:xfrm>
            <a:off x="323126" y="529556"/>
            <a:ext cx="6181948" cy="2205623"/>
          </a:xfrm>
        </p:spPr>
      </p:pic>
      <p:sp>
        <p:nvSpPr>
          <p:cNvPr id="7" name="Slide Number Placeholder 6">
            <a:extLst>
              <a:ext uri="{FF2B5EF4-FFF2-40B4-BE49-F238E27FC236}">
                <a16:creationId xmlns:a16="http://schemas.microsoft.com/office/drawing/2014/main" id="{563D7A54-ADB4-8898-89F8-B0295C186940}"/>
              </a:ext>
            </a:extLst>
          </p:cNvPr>
          <p:cNvSpPr>
            <a:spLocks noGrp="1"/>
          </p:cNvSpPr>
          <p:nvPr>
            <p:ph type="sldNum" sz="quarter" idx="16"/>
          </p:nvPr>
        </p:nvSpPr>
        <p:spPr/>
        <p:txBody>
          <a:bodyPr/>
          <a:lstStyle/>
          <a:p>
            <a:fld id="{294A09A9-5501-47C1-A89A-A340965A2BE2}" type="slidenum">
              <a:rPr lang="en-US" smtClean="0"/>
              <a:pPr/>
              <a:t>22</a:t>
            </a:fld>
            <a:endParaRPr lang="en-US" dirty="0"/>
          </a:p>
        </p:txBody>
      </p:sp>
      <p:pic>
        <p:nvPicPr>
          <p:cNvPr id="19" name="Picture 18">
            <a:extLst>
              <a:ext uri="{FF2B5EF4-FFF2-40B4-BE49-F238E27FC236}">
                <a16:creationId xmlns:a16="http://schemas.microsoft.com/office/drawing/2014/main" id="{19F9C993-5AEE-58C6-2F35-A3A09E2A94F6}"/>
              </a:ext>
            </a:extLst>
          </p:cNvPr>
          <p:cNvPicPr>
            <a:picLocks noChangeAspect="1"/>
          </p:cNvPicPr>
          <p:nvPr/>
        </p:nvPicPr>
        <p:blipFill>
          <a:blip r:embed="rId3"/>
          <a:stretch>
            <a:fillRect/>
          </a:stretch>
        </p:blipFill>
        <p:spPr>
          <a:xfrm>
            <a:off x="4528832" y="1755609"/>
            <a:ext cx="7065108" cy="4734426"/>
          </a:xfrm>
          <a:prstGeom prst="rect">
            <a:avLst/>
          </a:prstGeom>
        </p:spPr>
      </p:pic>
    </p:spTree>
    <p:extLst>
      <p:ext uri="{BB962C8B-B14F-4D97-AF65-F5344CB8AC3E}">
        <p14:creationId xmlns:p14="http://schemas.microsoft.com/office/powerpoint/2010/main" val="911624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38FC06C-81FB-2587-979E-A94061E47396}"/>
              </a:ext>
            </a:extLst>
          </p:cNvPr>
          <p:cNvSpPr>
            <a:spLocks noGrp="1"/>
          </p:cNvSpPr>
          <p:nvPr>
            <p:ph type="ftr" sz="quarter" idx="14"/>
          </p:nvPr>
        </p:nvSpPr>
        <p:spPr>
          <a:xfrm>
            <a:off x="3761956" y="319088"/>
            <a:ext cx="4379411" cy="887244"/>
          </a:xfrm>
        </p:spPr>
        <p:txBody>
          <a:bodyPr/>
          <a:lstStyle/>
          <a:p>
            <a:pPr algn="ctr"/>
            <a:endParaRPr lang="en-US" sz="2000" dirty="0"/>
          </a:p>
          <a:p>
            <a:pPr algn="ctr"/>
            <a:r>
              <a:rPr lang="en-US" sz="2000" dirty="0"/>
              <a:t>FLOW CHART</a:t>
            </a:r>
          </a:p>
          <a:p>
            <a:endParaRPr lang="en-US" sz="2000" dirty="0"/>
          </a:p>
        </p:txBody>
      </p:sp>
      <p:sp>
        <p:nvSpPr>
          <p:cNvPr id="7" name="Slide Number Placeholder 6">
            <a:extLst>
              <a:ext uri="{FF2B5EF4-FFF2-40B4-BE49-F238E27FC236}">
                <a16:creationId xmlns:a16="http://schemas.microsoft.com/office/drawing/2014/main" id="{94483E37-ACF3-66BA-F2C6-AF0E87C6340C}"/>
              </a:ext>
            </a:extLst>
          </p:cNvPr>
          <p:cNvSpPr>
            <a:spLocks noGrp="1"/>
          </p:cNvSpPr>
          <p:nvPr>
            <p:ph type="sldNum" sz="quarter" idx="16"/>
          </p:nvPr>
        </p:nvSpPr>
        <p:spPr/>
        <p:txBody>
          <a:bodyPr/>
          <a:lstStyle/>
          <a:p>
            <a:fld id="{294A09A9-5501-47C1-A89A-A340965A2BE2}" type="slidenum">
              <a:rPr lang="en-US" smtClean="0"/>
              <a:pPr/>
              <a:t>23</a:t>
            </a:fld>
            <a:endParaRPr lang="en-US" dirty="0"/>
          </a:p>
        </p:txBody>
      </p:sp>
      <p:pic>
        <p:nvPicPr>
          <p:cNvPr id="13" name="Picture Placeholder 12">
            <a:extLst>
              <a:ext uri="{FF2B5EF4-FFF2-40B4-BE49-F238E27FC236}">
                <a16:creationId xmlns:a16="http://schemas.microsoft.com/office/drawing/2014/main" id="{5EE7ED7C-4BF2-A411-7C6E-09DE04EA1474}"/>
              </a:ext>
            </a:extLst>
          </p:cNvPr>
          <p:cNvPicPr>
            <a:picLocks noGrp="1" noChangeAspect="1"/>
          </p:cNvPicPr>
          <p:nvPr>
            <p:ph type="pic" sz="quarter" idx="13"/>
          </p:nvPr>
        </p:nvPicPr>
        <p:blipFill rotWithShape="1">
          <a:blip r:embed="rId2"/>
          <a:srcRect t="2680" b="213"/>
          <a:stretch/>
        </p:blipFill>
        <p:spPr>
          <a:xfrm>
            <a:off x="2021389" y="1206332"/>
            <a:ext cx="9769475" cy="5150017"/>
          </a:xfrm>
        </p:spPr>
      </p:pic>
    </p:spTree>
    <p:extLst>
      <p:ext uri="{BB962C8B-B14F-4D97-AF65-F5344CB8AC3E}">
        <p14:creationId xmlns:p14="http://schemas.microsoft.com/office/powerpoint/2010/main" val="4294508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6555766" y="576248"/>
            <a:ext cx="4572000" cy="1325563"/>
          </a:xfrm>
        </p:spPr>
        <p:txBody>
          <a:bodyPr anchor="b"/>
          <a:lstStyle/>
          <a:p>
            <a:r>
              <a:rPr lang="en-US" dirty="0"/>
              <a:t>SUMMARY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sz="quarter" idx="10"/>
          </p:nvPr>
        </p:nvSpPr>
        <p:spPr>
          <a:xfrm>
            <a:off x="6555766" y="2038336"/>
            <a:ext cx="4572000" cy="4134993"/>
          </a:xfrm>
        </p:spPr>
        <p:txBody>
          <a:bodyPr vert="horz" lIns="91440" tIns="45720" rIns="91440" bIns="45720" rtlCol="0" anchor="t">
            <a:normAutofit fontScale="92500"/>
          </a:bodyPr>
          <a:lstStyle/>
          <a:p>
            <a:r>
              <a:rPr lang="en-US" b="1" dirty="0"/>
              <a:t>To predict house prices, you'll need a dataset containing features like square footage, number of bedrooms/bathrooms, location, etc. You can use regression algorithms like linear regression, decision trees, or neural networks to train a model on this data. Make sure to preprocess the data (handling missing values, encoding categorical variables, scaling features) and split it into training and testing sets for evaluation. Then, train your model on the training set, tune hyperparameters if necessary, and evaluate its performance on the testing set using metrics like mean absolute error or mean squared error. Finally, you can deploy the model to make predictions on new data.</a:t>
            </a:r>
          </a:p>
        </p:txBody>
      </p:sp>
      <p:sp>
        <p:nvSpPr>
          <p:cNvPr id="26" name="Date Placeholder 25">
            <a:extLst>
              <a:ext uri="{FF2B5EF4-FFF2-40B4-BE49-F238E27FC236}">
                <a16:creationId xmlns:a16="http://schemas.microsoft.com/office/drawing/2014/main" id="{F9C20C10-9D7D-4177-9698-268E4571E974}"/>
              </a:ext>
            </a:extLst>
          </p:cNvPr>
          <p:cNvSpPr>
            <a:spLocks noGrp="1"/>
          </p:cNvSpPr>
          <p:nvPr>
            <p:ph type="dt" sz="half" idx="14"/>
          </p:nvPr>
        </p:nvSpPr>
        <p:spPr>
          <a:xfrm>
            <a:off x="838200" y="6356350"/>
            <a:ext cx="2743200" cy="365125"/>
          </a:xfrm>
        </p:spPr>
        <p:txBody>
          <a:bodyPr/>
          <a:lstStyle/>
          <a:p>
            <a:r>
              <a:rPr lang="en-US" dirty="0"/>
              <a:t>20XX</a:t>
            </a:r>
          </a:p>
        </p:txBody>
      </p:sp>
      <p:sp>
        <p:nvSpPr>
          <p:cNvPr id="28" name="Slide Number Placeholder 27">
            <a:extLst>
              <a:ext uri="{FF2B5EF4-FFF2-40B4-BE49-F238E27FC236}">
                <a16:creationId xmlns:a16="http://schemas.microsoft.com/office/drawing/2014/main" id="{68B7A5A4-3AD8-472D-A4E3-F536ED1A968F}"/>
              </a:ext>
            </a:extLst>
          </p:cNvPr>
          <p:cNvSpPr>
            <a:spLocks noGrp="1"/>
          </p:cNvSpPr>
          <p:nvPr>
            <p:ph type="sldNum" sz="quarter" idx="16"/>
          </p:nvPr>
        </p:nvSpPr>
        <p:spPr>
          <a:xfrm>
            <a:off x="8610600" y="6356350"/>
            <a:ext cx="2743200" cy="365125"/>
          </a:xfrm>
        </p:spPr>
        <p:txBody>
          <a:bodyPr/>
          <a:lstStyle/>
          <a:p>
            <a:fld id="{294A09A9-5501-47C1-A89A-A340965A2BE2}" type="slidenum">
              <a:rPr lang="en-US" smtClean="0"/>
              <a:pPr/>
              <a:t>24</a:t>
            </a:fld>
            <a:endParaRPr lang="en-US" dirty="0"/>
          </a:p>
        </p:txBody>
      </p:sp>
      <p:sp>
        <p:nvSpPr>
          <p:cNvPr id="6" name="AutoShape 2" descr="What does the latest house price data mean for you? - Philip James">
            <a:extLst>
              <a:ext uri="{FF2B5EF4-FFF2-40B4-BE49-F238E27FC236}">
                <a16:creationId xmlns:a16="http://schemas.microsoft.com/office/drawing/2014/main" id="{0960EFD6-BC14-EBD1-11E8-B7216AD7F79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Placeholder 11">
            <a:extLst>
              <a:ext uri="{FF2B5EF4-FFF2-40B4-BE49-F238E27FC236}">
                <a16:creationId xmlns:a16="http://schemas.microsoft.com/office/drawing/2014/main" id="{6948410D-A098-CFC3-3EE5-337E2E822799}"/>
              </a:ext>
            </a:extLst>
          </p:cNvPr>
          <p:cNvPicPr>
            <a:picLocks noGrp="1" noChangeAspect="1"/>
          </p:cNvPicPr>
          <p:nvPr>
            <p:ph type="pic" sz="quarter" idx="11"/>
          </p:nvPr>
        </p:nvPicPr>
        <p:blipFill rotWithShape="1">
          <a:blip r:embed="rId2"/>
          <a:srcRect l="36431" r="26147"/>
          <a:stretch/>
        </p:blipFill>
        <p:spPr>
          <a:xfrm>
            <a:off x="0" y="0"/>
            <a:ext cx="4059936" cy="6858000"/>
          </a:xfrm>
          <a:prstGeom prst="rect">
            <a:avLst/>
          </a:prstGeom>
        </p:spPr>
      </p:pic>
      <p:pic>
        <p:nvPicPr>
          <p:cNvPr id="7" name="Picture Placeholder 6">
            <a:extLst>
              <a:ext uri="{FF2B5EF4-FFF2-40B4-BE49-F238E27FC236}">
                <a16:creationId xmlns:a16="http://schemas.microsoft.com/office/drawing/2014/main" id="{AA192FAC-EB0A-7166-E421-C84DBEA5FC05}"/>
              </a:ext>
            </a:extLst>
          </p:cNvPr>
          <p:cNvPicPr>
            <a:picLocks noGrp="1" noChangeAspect="1"/>
          </p:cNvPicPr>
          <p:nvPr>
            <p:ph type="pic" sz="quarter" idx="13"/>
          </p:nvPr>
        </p:nvPicPr>
        <p:blipFill rotWithShape="1">
          <a:blip r:embed="rId3"/>
          <a:srcRect l="26612" r="6484"/>
          <a:stretch/>
        </p:blipFill>
        <p:spPr>
          <a:xfrm>
            <a:off x="1901952" y="1356600"/>
            <a:ext cx="4041648" cy="4032504"/>
          </a:xfrm>
          <a:prstGeom prst="rect">
            <a:avLst/>
          </a:prstGeom>
        </p:spPr>
      </p:pic>
    </p:spTree>
    <p:extLst>
      <p:ext uri="{BB962C8B-B14F-4D97-AF65-F5344CB8AC3E}">
        <p14:creationId xmlns:p14="http://schemas.microsoft.com/office/powerpoint/2010/main" val="3271490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604532" y="2606040"/>
            <a:ext cx="3924300" cy="1325563"/>
          </a:xfrm>
        </p:spPr>
        <p:txBody>
          <a:bodyPr anchor="b">
            <a:normAutofit/>
          </a:bodyPr>
          <a:lstStyle/>
          <a:p>
            <a:r>
              <a:rPr lang="en-US" dirty="0"/>
              <a:t>THANK YOU</a:t>
            </a:r>
          </a:p>
        </p:txBody>
      </p:sp>
      <p:sp>
        <p:nvSpPr>
          <p:cNvPr id="49" name="Footer Placeholder 48">
            <a:extLst>
              <a:ext uri="{FF2B5EF4-FFF2-40B4-BE49-F238E27FC236}">
                <a16:creationId xmlns:a16="http://schemas.microsoft.com/office/drawing/2014/main" id="{CA04266F-4240-429E-A18D-12B26B565CA2}"/>
              </a:ext>
            </a:extLst>
          </p:cNvPr>
          <p:cNvSpPr>
            <a:spLocks noGrp="1"/>
          </p:cNvSpPr>
          <p:nvPr>
            <p:ph type="ftr" sz="quarter" idx="14"/>
          </p:nvPr>
        </p:nvSpPr>
        <p:spPr>
          <a:xfrm>
            <a:off x="3157232" y="6356350"/>
            <a:ext cx="2743200" cy="365125"/>
          </a:xfrm>
        </p:spPr>
        <p:txBody>
          <a:bodyPr/>
          <a:lstStyle/>
          <a:p>
            <a:r>
              <a:rPr lang="en-US" dirty="0"/>
              <a:t>Presentation title</a:t>
            </a:r>
          </a:p>
        </p:txBody>
      </p:sp>
      <p:sp>
        <p:nvSpPr>
          <p:cNvPr id="50" name="Slide Number Placeholder 49">
            <a:extLst>
              <a:ext uri="{FF2B5EF4-FFF2-40B4-BE49-F238E27FC236}">
                <a16:creationId xmlns:a16="http://schemas.microsoft.com/office/drawing/2014/main" id="{98B9A687-A26D-4845-9173-E163BFB84A0D}"/>
              </a:ext>
            </a:extLst>
          </p:cNvPr>
          <p:cNvSpPr>
            <a:spLocks noGrp="1"/>
          </p:cNvSpPr>
          <p:nvPr>
            <p:ph type="sldNum" sz="quarter" idx="16"/>
          </p:nvPr>
        </p:nvSpPr>
        <p:spPr>
          <a:xfrm>
            <a:off x="8610600" y="6356350"/>
            <a:ext cx="2743200" cy="365125"/>
          </a:xfrm>
        </p:spPr>
        <p:txBody>
          <a:bodyPr/>
          <a:lstStyle/>
          <a:p>
            <a:fld id="{294A09A9-5501-47C1-A89A-A340965A2BE2}" type="slidenum">
              <a:rPr lang="en-US" smtClean="0"/>
              <a:pPr/>
              <a:t>25</a:t>
            </a:fld>
            <a:endParaRPr lang="en-US" dirty="0"/>
          </a:p>
        </p:txBody>
      </p:sp>
      <p:pic>
        <p:nvPicPr>
          <p:cNvPr id="12" name="Picture Placeholder 11">
            <a:extLst>
              <a:ext uri="{FF2B5EF4-FFF2-40B4-BE49-F238E27FC236}">
                <a16:creationId xmlns:a16="http://schemas.microsoft.com/office/drawing/2014/main" id="{77D3E302-2C4D-45F9-196D-D2836A2993C6}"/>
              </a:ext>
            </a:extLst>
          </p:cNvPr>
          <p:cNvPicPr>
            <a:picLocks noGrp="1" noChangeAspect="1"/>
          </p:cNvPicPr>
          <p:nvPr>
            <p:ph type="pic" sz="quarter" idx="13"/>
          </p:nvPr>
        </p:nvPicPr>
        <p:blipFill rotWithShape="1">
          <a:blip r:embed="rId2"/>
          <a:srcRect l="19958" r="18328"/>
          <a:stretch/>
        </p:blipFill>
        <p:spPr>
          <a:xfrm>
            <a:off x="3857625" y="0"/>
            <a:ext cx="8334375" cy="6858000"/>
          </a:xfrm>
          <a:prstGeom prst="rect">
            <a:avLst/>
          </a:prstGeom>
        </p:spPr>
      </p:pic>
    </p:spTree>
    <p:extLst>
      <p:ext uri="{BB962C8B-B14F-4D97-AF65-F5344CB8AC3E}">
        <p14:creationId xmlns:p14="http://schemas.microsoft.com/office/powerpoint/2010/main" val="3649841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197">
            <a:extLst>
              <a:ext uri="{FF2B5EF4-FFF2-40B4-BE49-F238E27FC236}">
                <a16:creationId xmlns:a16="http://schemas.microsoft.com/office/drawing/2014/main" id="{7DD80A03-4E46-493A-82B4-799A0FA96E0F}"/>
              </a:ext>
            </a:extLst>
          </p:cNvPr>
          <p:cNvSpPr>
            <a:spLocks noGrp="1"/>
          </p:cNvSpPr>
          <p:nvPr>
            <p:ph type="title"/>
          </p:nvPr>
        </p:nvSpPr>
        <p:spPr>
          <a:xfrm>
            <a:off x="4656381" y="387603"/>
            <a:ext cx="2206752" cy="868680"/>
          </a:xfrm>
        </p:spPr>
        <p:txBody>
          <a:bodyPr/>
          <a:lstStyle/>
          <a:p>
            <a:r>
              <a:rPr lang="en-US" b="1" dirty="0"/>
              <a:t>OUR TEAM</a:t>
            </a:r>
          </a:p>
        </p:txBody>
      </p:sp>
      <p:sp>
        <p:nvSpPr>
          <p:cNvPr id="56" name="Text Placeholder 55">
            <a:extLst>
              <a:ext uri="{FF2B5EF4-FFF2-40B4-BE49-F238E27FC236}">
                <a16:creationId xmlns:a16="http://schemas.microsoft.com/office/drawing/2014/main" id="{DBEB1896-B65D-4081-ADBA-57D7C677FD30}"/>
              </a:ext>
            </a:extLst>
          </p:cNvPr>
          <p:cNvSpPr>
            <a:spLocks noGrp="1"/>
          </p:cNvSpPr>
          <p:nvPr>
            <p:ph type="body" sz="quarter" idx="19"/>
          </p:nvPr>
        </p:nvSpPr>
        <p:spPr>
          <a:xfrm>
            <a:off x="536447" y="4241896"/>
            <a:ext cx="3346704" cy="265176"/>
          </a:xfrm>
        </p:spPr>
        <p:txBody>
          <a:bodyPr/>
          <a:lstStyle/>
          <a:p>
            <a:r>
              <a:rPr lang="en-US" sz="1500" b="1" dirty="0"/>
              <a:t>SYED.UZMA YASMIN</a:t>
            </a:r>
          </a:p>
        </p:txBody>
      </p:sp>
      <p:sp>
        <p:nvSpPr>
          <p:cNvPr id="57" name="Text Placeholder 56">
            <a:extLst>
              <a:ext uri="{FF2B5EF4-FFF2-40B4-BE49-F238E27FC236}">
                <a16:creationId xmlns:a16="http://schemas.microsoft.com/office/drawing/2014/main" id="{F4FC1553-7958-4961-A863-E1E91F762B67}"/>
              </a:ext>
            </a:extLst>
          </p:cNvPr>
          <p:cNvSpPr>
            <a:spLocks noGrp="1"/>
          </p:cNvSpPr>
          <p:nvPr>
            <p:ph type="body" sz="quarter" idx="20"/>
          </p:nvPr>
        </p:nvSpPr>
        <p:spPr>
          <a:xfrm>
            <a:off x="536447" y="4589608"/>
            <a:ext cx="3346704" cy="265176"/>
          </a:xfrm>
        </p:spPr>
        <p:txBody>
          <a:bodyPr/>
          <a:lstStyle/>
          <a:p>
            <a:r>
              <a:rPr lang="en-US" sz="1300" b="1" dirty="0"/>
              <a:t>2203A52055</a:t>
            </a:r>
          </a:p>
        </p:txBody>
      </p:sp>
      <p:sp>
        <p:nvSpPr>
          <p:cNvPr id="58" name="Text Placeholder 57">
            <a:extLst>
              <a:ext uri="{FF2B5EF4-FFF2-40B4-BE49-F238E27FC236}">
                <a16:creationId xmlns:a16="http://schemas.microsoft.com/office/drawing/2014/main" id="{7E62BD6A-1F4D-4FC5-9CC7-6EB5541AE6D9}"/>
              </a:ext>
            </a:extLst>
          </p:cNvPr>
          <p:cNvSpPr>
            <a:spLocks noGrp="1"/>
          </p:cNvSpPr>
          <p:nvPr>
            <p:ph type="body" sz="quarter" idx="22"/>
          </p:nvPr>
        </p:nvSpPr>
        <p:spPr>
          <a:xfrm>
            <a:off x="4086405" y="4211437"/>
            <a:ext cx="3346704" cy="265176"/>
          </a:xfrm>
        </p:spPr>
        <p:txBody>
          <a:bodyPr/>
          <a:lstStyle/>
          <a:p>
            <a:r>
              <a:rPr lang="en-US" b="1" dirty="0"/>
              <a:t>YENAGANDULA RAMYA</a:t>
            </a:r>
          </a:p>
        </p:txBody>
      </p:sp>
      <p:sp>
        <p:nvSpPr>
          <p:cNvPr id="59" name="Text Placeholder 58">
            <a:extLst>
              <a:ext uri="{FF2B5EF4-FFF2-40B4-BE49-F238E27FC236}">
                <a16:creationId xmlns:a16="http://schemas.microsoft.com/office/drawing/2014/main" id="{8963CDB5-5E75-43B6-B164-0264BB991EBA}"/>
              </a:ext>
            </a:extLst>
          </p:cNvPr>
          <p:cNvSpPr>
            <a:spLocks noGrp="1"/>
          </p:cNvSpPr>
          <p:nvPr>
            <p:ph type="body" sz="quarter" idx="23"/>
          </p:nvPr>
        </p:nvSpPr>
        <p:spPr>
          <a:xfrm>
            <a:off x="3993850" y="4593886"/>
            <a:ext cx="3346704" cy="265176"/>
          </a:xfrm>
        </p:spPr>
        <p:txBody>
          <a:bodyPr/>
          <a:lstStyle/>
          <a:p>
            <a:r>
              <a:rPr lang="en-US" sz="1300" b="1" dirty="0"/>
              <a:t>2203A52064</a:t>
            </a:r>
          </a:p>
        </p:txBody>
      </p:sp>
      <p:sp>
        <p:nvSpPr>
          <p:cNvPr id="63" name="Text Placeholder 62">
            <a:extLst>
              <a:ext uri="{FF2B5EF4-FFF2-40B4-BE49-F238E27FC236}">
                <a16:creationId xmlns:a16="http://schemas.microsoft.com/office/drawing/2014/main" id="{7A16789D-3C0D-4A3B-A409-B9F9D070F48A}"/>
              </a:ext>
            </a:extLst>
          </p:cNvPr>
          <p:cNvSpPr>
            <a:spLocks noGrp="1"/>
          </p:cNvSpPr>
          <p:nvPr>
            <p:ph type="body" sz="quarter" idx="25"/>
          </p:nvPr>
        </p:nvSpPr>
        <p:spPr>
          <a:xfrm>
            <a:off x="8198151" y="4252928"/>
            <a:ext cx="3346704" cy="265176"/>
          </a:xfrm>
        </p:spPr>
        <p:txBody>
          <a:bodyPr/>
          <a:lstStyle/>
          <a:p>
            <a:r>
              <a:rPr lang="en-US" b="1" dirty="0"/>
              <a:t>KOTHAPALLY PAVITHRA</a:t>
            </a:r>
          </a:p>
        </p:txBody>
      </p:sp>
      <p:sp>
        <p:nvSpPr>
          <p:cNvPr id="65" name="Text Placeholder 64">
            <a:extLst>
              <a:ext uri="{FF2B5EF4-FFF2-40B4-BE49-F238E27FC236}">
                <a16:creationId xmlns:a16="http://schemas.microsoft.com/office/drawing/2014/main" id="{77573F1B-4EFD-4B8D-BA9A-B96A3B750B92}"/>
              </a:ext>
            </a:extLst>
          </p:cNvPr>
          <p:cNvSpPr>
            <a:spLocks noGrp="1"/>
          </p:cNvSpPr>
          <p:nvPr>
            <p:ph type="body" sz="quarter" idx="26"/>
          </p:nvPr>
        </p:nvSpPr>
        <p:spPr>
          <a:xfrm>
            <a:off x="8198151" y="4589608"/>
            <a:ext cx="3346704" cy="265176"/>
          </a:xfrm>
        </p:spPr>
        <p:txBody>
          <a:bodyPr/>
          <a:lstStyle/>
          <a:p>
            <a:r>
              <a:rPr lang="en-US" sz="1300" b="1" dirty="0"/>
              <a:t>2203A52095</a:t>
            </a:r>
          </a:p>
        </p:txBody>
      </p:sp>
      <p:sp>
        <p:nvSpPr>
          <p:cNvPr id="5" name="Slide Number Placeholder 4">
            <a:extLst>
              <a:ext uri="{FF2B5EF4-FFF2-40B4-BE49-F238E27FC236}">
                <a16:creationId xmlns:a16="http://schemas.microsoft.com/office/drawing/2014/main" id="{B702C59F-E318-463D-85D3-0464114CC339}"/>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3</a:t>
            </a:fld>
            <a:endParaRPr lang="en-US" dirty="0"/>
          </a:p>
        </p:txBody>
      </p:sp>
      <p:pic>
        <p:nvPicPr>
          <p:cNvPr id="10" name="Picture Placeholder 9">
            <a:extLst>
              <a:ext uri="{FF2B5EF4-FFF2-40B4-BE49-F238E27FC236}">
                <a16:creationId xmlns:a16="http://schemas.microsoft.com/office/drawing/2014/main" id="{3AA3EBE3-A7B8-5D3A-42C3-6F68B7BAA576}"/>
              </a:ext>
            </a:extLst>
          </p:cNvPr>
          <p:cNvPicPr>
            <a:picLocks noGrp="1" noChangeAspect="1"/>
          </p:cNvPicPr>
          <p:nvPr>
            <p:ph type="pic" sz="quarter" idx="21"/>
          </p:nvPr>
        </p:nvPicPr>
        <p:blipFill rotWithShape="1">
          <a:blip r:embed="rId2"/>
          <a:srcRect l="-13" t="2187" r="13" b="40283"/>
          <a:stretch/>
        </p:blipFill>
        <p:spPr>
          <a:xfrm>
            <a:off x="4136871" y="1684060"/>
            <a:ext cx="3375310" cy="2364776"/>
          </a:xfrm>
          <a:prstGeom prst="rect">
            <a:avLst/>
          </a:prstGeom>
        </p:spPr>
      </p:pic>
      <p:pic>
        <p:nvPicPr>
          <p:cNvPr id="7" name="Picture Placeholder 6">
            <a:extLst>
              <a:ext uri="{FF2B5EF4-FFF2-40B4-BE49-F238E27FC236}">
                <a16:creationId xmlns:a16="http://schemas.microsoft.com/office/drawing/2014/main" id="{36AB41DF-DC1B-8B19-06A9-B9077683598E}"/>
              </a:ext>
            </a:extLst>
          </p:cNvPr>
          <p:cNvPicPr>
            <a:picLocks noGrp="1" noChangeAspect="1"/>
          </p:cNvPicPr>
          <p:nvPr>
            <p:ph type="pic" sz="quarter" idx="24"/>
          </p:nvPr>
        </p:nvPicPr>
        <p:blipFill rotWithShape="1">
          <a:blip r:embed="rId3"/>
          <a:srcRect t="5878" b="34314"/>
          <a:stretch/>
        </p:blipFill>
        <p:spPr>
          <a:xfrm>
            <a:off x="8389206" y="1684060"/>
            <a:ext cx="2964594" cy="2364776"/>
          </a:xfrm>
          <a:prstGeom prst="rect">
            <a:avLst/>
          </a:prstGeom>
        </p:spPr>
      </p:pic>
      <p:pic>
        <p:nvPicPr>
          <p:cNvPr id="16" name="Picture Placeholder 15">
            <a:extLst>
              <a:ext uri="{FF2B5EF4-FFF2-40B4-BE49-F238E27FC236}">
                <a16:creationId xmlns:a16="http://schemas.microsoft.com/office/drawing/2014/main" id="{CDAF8AE9-6701-B40B-7226-F38B1D04045E}"/>
              </a:ext>
            </a:extLst>
          </p:cNvPr>
          <p:cNvPicPr>
            <a:picLocks noGrp="1" noChangeAspect="1"/>
          </p:cNvPicPr>
          <p:nvPr>
            <p:ph type="pic" sz="quarter" idx="14"/>
          </p:nvPr>
        </p:nvPicPr>
        <p:blipFill rotWithShape="1">
          <a:blip r:embed="rId4"/>
          <a:srcRect l="5885" t="5558" r="5676" b="32737"/>
          <a:stretch/>
        </p:blipFill>
        <p:spPr>
          <a:xfrm>
            <a:off x="908904" y="1684060"/>
            <a:ext cx="2601791" cy="2364776"/>
          </a:xfrm>
        </p:spPr>
      </p:pic>
    </p:spTree>
    <p:extLst>
      <p:ext uri="{BB962C8B-B14F-4D97-AF65-F5344CB8AC3E}">
        <p14:creationId xmlns:p14="http://schemas.microsoft.com/office/powerpoint/2010/main" val="84176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841248" y="381000"/>
            <a:ext cx="2552700" cy="1325563"/>
          </a:xfrm>
        </p:spPr>
        <p:txBody>
          <a:bodyPr/>
          <a:lstStyle/>
          <a:p>
            <a:r>
              <a:rPr lang="en-US" dirty="0"/>
              <a:t>context</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body" sz="quarter" idx="10"/>
          </p:nvPr>
        </p:nvSpPr>
        <p:spPr>
          <a:xfrm>
            <a:off x="841248" y="1789112"/>
            <a:ext cx="2552700" cy="3865729"/>
          </a:xfrm>
        </p:spPr>
        <p:txBody>
          <a:bodyPr vert="horz" lIns="91440" tIns="45720" rIns="91440" bIns="45720" rtlCol="0" anchor="t">
            <a:normAutofit/>
          </a:bodyPr>
          <a:lstStyle/>
          <a:p>
            <a:r>
              <a:rPr lang="en-US" sz="1800" dirty="0"/>
              <a:t>Introduction</a:t>
            </a:r>
          </a:p>
          <a:p>
            <a:r>
              <a:rPr lang="en-US" sz="1800" dirty="0"/>
              <a:t>attributes</a:t>
            </a:r>
          </a:p>
          <a:p>
            <a:r>
              <a:rPr lang="en-US" sz="1800" dirty="0"/>
              <a:t>Data Set</a:t>
            </a:r>
          </a:p>
          <a:p>
            <a:r>
              <a:rPr lang="en-US" sz="1800" dirty="0"/>
              <a:t>Linear Regression</a:t>
            </a:r>
          </a:p>
          <a:p>
            <a:r>
              <a:rPr lang="en-US" sz="1800" dirty="0"/>
              <a:t>SVM</a:t>
            </a:r>
          </a:p>
          <a:p>
            <a:r>
              <a:rPr lang="en-US" sz="1800" dirty="0"/>
              <a:t>Confusion matrix</a:t>
            </a:r>
          </a:p>
          <a:p>
            <a:r>
              <a:rPr lang="en-US" sz="1800" dirty="0"/>
              <a:t>Logistic Regression</a:t>
            </a:r>
          </a:p>
          <a:p>
            <a:r>
              <a:rPr lang="en-US" sz="1800" dirty="0"/>
              <a:t>F1 score</a:t>
            </a:r>
          </a:p>
          <a:p>
            <a:r>
              <a:rPr lang="en-US" sz="1800" dirty="0"/>
              <a:t>Correlation matrix</a:t>
            </a:r>
          </a:p>
          <a:p>
            <a:endParaRPr lang="en-US" sz="1800" dirty="0"/>
          </a:p>
          <a:p>
            <a:endParaRPr lang="en-US" sz="1800" dirty="0"/>
          </a:p>
          <a:p>
            <a:endParaRPr lang="en-US" sz="1800" dirty="0"/>
          </a:p>
          <a:p>
            <a:endParaRPr lang="en-US" dirty="0"/>
          </a:p>
        </p:txBody>
      </p:sp>
      <p:sp>
        <p:nvSpPr>
          <p:cNvPr id="27" name="Footer Placeholder 26">
            <a:extLst>
              <a:ext uri="{FF2B5EF4-FFF2-40B4-BE49-F238E27FC236}">
                <a16:creationId xmlns:a16="http://schemas.microsoft.com/office/drawing/2014/main" id="{8672DD3E-2D32-4972-8EF6-8778B7807D10}"/>
              </a:ext>
            </a:extLst>
          </p:cNvPr>
          <p:cNvSpPr>
            <a:spLocks noGrp="1"/>
          </p:cNvSpPr>
          <p:nvPr>
            <p:ph type="ftr" sz="quarter" idx="13"/>
          </p:nvPr>
        </p:nvSpPr>
        <p:spPr>
          <a:xfrm>
            <a:off x="4038600" y="6356350"/>
            <a:ext cx="4114800" cy="365125"/>
          </a:xfrm>
        </p:spPr>
        <p:txBody>
          <a:bodyPr/>
          <a:lstStyle/>
          <a:p>
            <a:r>
              <a:rPr lang="en-US" dirty="0"/>
              <a:t>Presentation title</a:t>
            </a:r>
          </a:p>
        </p:txBody>
      </p:sp>
      <p:sp>
        <p:nvSpPr>
          <p:cNvPr id="28" name="Slide Number Placeholder 27">
            <a:extLst>
              <a:ext uri="{FF2B5EF4-FFF2-40B4-BE49-F238E27FC236}">
                <a16:creationId xmlns:a16="http://schemas.microsoft.com/office/drawing/2014/main" id="{016A27EB-BF96-4963-93AA-A9B409137B3A}"/>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4</a:t>
            </a:fld>
            <a:endParaRPr lang="en-US" dirty="0"/>
          </a:p>
        </p:txBody>
      </p:sp>
      <p:pic>
        <p:nvPicPr>
          <p:cNvPr id="6" name="Picture Placeholder 5">
            <a:extLst>
              <a:ext uri="{FF2B5EF4-FFF2-40B4-BE49-F238E27FC236}">
                <a16:creationId xmlns:a16="http://schemas.microsoft.com/office/drawing/2014/main" id="{EFFCC29A-27B7-E47C-A1C4-AF7815BF1F8C}"/>
              </a:ext>
            </a:extLst>
          </p:cNvPr>
          <p:cNvPicPr>
            <a:picLocks noGrp="1" noChangeAspect="1"/>
          </p:cNvPicPr>
          <p:nvPr>
            <p:ph type="pic" sz="quarter" idx="11"/>
          </p:nvPr>
        </p:nvPicPr>
        <p:blipFill>
          <a:blip r:embed="rId3"/>
          <a:srcRect l="11618" r="11618"/>
          <a:stretch>
            <a:fillRect/>
          </a:stretch>
        </p:blipFill>
        <p:spPr>
          <a:xfrm>
            <a:off x="4179493" y="136525"/>
            <a:ext cx="7803478" cy="65612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7338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41248" y="381000"/>
            <a:ext cx="4572000" cy="1325563"/>
          </a:xfrm>
        </p:spPr>
        <p:txBody>
          <a:bodyPr>
            <a:normAutofit/>
          </a:bodyPr>
          <a:lstStyle/>
          <a:p>
            <a:r>
              <a:rPr lang="en-US" sz="3500"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1106906" y="1459832"/>
            <a:ext cx="5342020" cy="4759993"/>
          </a:xfrm>
        </p:spPr>
        <p:txBody>
          <a:bodyPr vert="horz" lIns="91440" tIns="45720" rIns="91440" bIns="45720" rtlCol="0" anchor="t">
            <a:normAutofit/>
          </a:bodyPr>
          <a:lstStyle/>
          <a:p>
            <a:pPr marL="285750" indent="-285750">
              <a:buFont typeface="Arial" panose="020B0604020202020204" pitchFamily="34" charset="0"/>
              <a:buChar char="•"/>
            </a:pPr>
            <a:r>
              <a:rPr lang="en-US" dirty="0"/>
              <a:t> </a:t>
            </a:r>
            <a:r>
              <a:rPr lang="en-US" sz="1900" dirty="0"/>
              <a:t>Unlocking the future value of properties through predictive analytics, our house price prediction model revolutionizes real estate insights </a:t>
            </a:r>
          </a:p>
          <a:p>
            <a:pPr marL="342900" indent="-342900">
              <a:buFont typeface="Arial" panose="020B0604020202020204" pitchFamily="34" charset="0"/>
              <a:buChar char="•"/>
            </a:pPr>
            <a:r>
              <a:rPr lang="en-US" sz="1900" dirty="0"/>
              <a:t>Delve into the future of real estate with our advanced house price prediction model. By harnessing the power of data analytics and machine learning algorithms, we accurately forecast property prices, empowering homeowners, investors, and industry professionals to make informed decisions in an ever-evolving market landscape. Stay ahead of the curve and maximize your returns with our cutting-edge predictive technology </a:t>
            </a:r>
          </a:p>
          <a:p>
            <a:endParaRPr lang="en-US" dirty="0"/>
          </a:p>
        </p:txBody>
      </p:sp>
      <p:sp>
        <p:nvSpPr>
          <p:cNvPr id="20" name="Slide Number Placeholder 19">
            <a:extLst>
              <a:ext uri="{FF2B5EF4-FFF2-40B4-BE49-F238E27FC236}">
                <a16:creationId xmlns:a16="http://schemas.microsoft.com/office/drawing/2014/main" id="{A767CD47-A77F-4265-8D9F-C8B4E2693DEA}"/>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5</a:t>
            </a:fld>
            <a:endParaRPr lang="en-US" dirty="0"/>
          </a:p>
        </p:txBody>
      </p:sp>
      <p:pic>
        <p:nvPicPr>
          <p:cNvPr id="29" name="Picture Placeholder 28">
            <a:extLst>
              <a:ext uri="{FF2B5EF4-FFF2-40B4-BE49-F238E27FC236}">
                <a16:creationId xmlns:a16="http://schemas.microsoft.com/office/drawing/2014/main" id="{C7B505EB-836B-5F6A-C5E0-129DDDBD8005}"/>
              </a:ext>
            </a:extLst>
          </p:cNvPr>
          <p:cNvPicPr>
            <a:picLocks noGrp="1" noChangeAspect="1"/>
          </p:cNvPicPr>
          <p:nvPr>
            <p:ph type="pic" sz="quarter" idx="11"/>
          </p:nvPr>
        </p:nvPicPr>
        <p:blipFill rotWithShape="1">
          <a:blip r:embed="rId3"/>
          <a:srcRect l="17810" t="7902" r="46676" b="1155"/>
          <a:stretch/>
        </p:blipFill>
        <p:spPr>
          <a:xfrm>
            <a:off x="7928169" y="264778"/>
            <a:ext cx="3979113" cy="632844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9146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EF7656-A78E-4065-BA35-82DF8A5D175E}"/>
              </a:ext>
            </a:extLst>
          </p:cNvPr>
          <p:cNvSpPr>
            <a:spLocks noGrp="1"/>
          </p:cNvSpPr>
          <p:nvPr>
            <p:ph type="title"/>
          </p:nvPr>
        </p:nvSpPr>
        <p:spPr>
          <a:xfrm>
            <a:off x="6734229" y="441157"/>
            <a:ext cx="4709160" cy="6416843"/>
          </a:xfrm>
        </p:spPr>
        <p:txBody>
          <a:bodyPr anchor="b">
            <a:normAutofit fontScale="90000"/>
          </a:bodyPr>
          <a:lstStyle/>
          <a:p>
            <a:br>
              <a:rPr lang="en-US" sz="1700" dirty="0"/>
            </a:br>
            <a:br>
              <a:rPr lang="en-US" sz="1700" dirty="0"/>
            </a:br>
            <a:br>
              <a:rPr lang="en-US" sz="1700" dirty="0"/>
            </a:br>
            <a:r>
              <a:rPr lang="en-US" sz="2200" dirty="0"/>
              <a:t>The attributes are:</a:t>
            </a:r>
            <a:br>
              <a:rPr lang="en-US" sz="2200" dirty="0"/>
            </a:br>
            <a:r>
              <a:rPr lang="en-US" sz="2200" dirty="0"/>
              <a:t>1. price </a:t>
            </a:r>
            <a:br>
              <a:rPr lang="en-US" sz="2200" dirty="0"/>
            </a:br>
            <a:r>
              <a:rPr lang="en-US" sz="2200" dirty="0"/>
              <a:t>2. area</a:t>
            </a:r>
            <a:br>
              <a:rPr lang="en-US" sz="2200" dirty="0"/>
            </a:br>
            <a:r>
              <a:rPr lang="en-US" sz="2200" dirty="0"/>
              <a:t>3. bedrooms </a:t>
            </a:r>
            <a:br>
              <a:rPr lang="en-US" sz="2200" dirty="0"/>
            </a:br>
            <a:r>
              <a:rPr lang="en-US" sz="2200" dirty="0"/>
              <a:t> 4. bathrooms </a:t>
            </a:r>
            <a:br>
              <a:rPr lang="en-US" sz="2200" dirty="0"/>
            </a:br>
            <a:r>
              <a:rPr lang="en-US" sz="2200" dirty="0"/>
              <a:t> 5. Hot water heating</a:t>
            </a:r>
            <a:br>
              <a:rPr lang="en-US" sz="2200" dirty="0"/>
            </a:br>
            <a:r>
              <a:rPr lang="en-US" sz="2200" dirty="0"/>
              <a:t> 6. air conditioning  </a:t>
            </a:r>
            <a:br>
              <a:rPr lang="en-US" sz="2200" dirty="0"/>
            </a:br>
            <a:r>
              <a:rPr lang="en-US" sz="2200" dirty="0"/>
              <a:t> 7. Parking</a:t>
            </a:r>
            <a:br>
              <a:rPr lang="en-US" sz="2200" dirty="0"/>
            </a:br>
            <a:r>
              <a:rPr lang="en-US" sz="2200" dirty="0"/>
              <a:t>8. </a:t>
            </a:r>
            <a:r>
              <a:rPr lang="en-US" sz="2200" dirty="0" err="1"/>
              <a:t>pref</a:t>
            </a:r>
            <a:r>
              <a:rPr lang="en-US" sz="2200" dirty="0"/>
              <a:t> area</a:t>
            </a:r>
            <a:br>
              <a:rPr lang="en-US" sz="2200" dirty="0"/>
            </a:br>
            <a:r>
              <a:rPr lang="en-US" sz="2200" dirty="0"/>
              <a:t> 9. furnishing status  </a:t>
            </a:r>
            <a:br>
              <a:rPr lang="en-US" sz="1700" dirty="0"/>
            </a:br>
            <a:r>
              <a:rPr lang="en-US" sz="1700" dirty="0"/>
              <a:t>  </a:t>
            </a:r>
            <a:br>
              <a:rPr lang="en-US" sz="1700" dirty="0"/>
            </a:br>
            <a:endParaRPr lang="en-US" dirty="0"/>
          </a:p>
        </p:txBody>
      </p:sp>
      <p:sp>
        <p:nvSpPr>
          <p:cNvPr id="49" name="Date Placeholder 48">
            <a:extLst>
              <a:ext uri="{FF2B5EF4-FFF2-40B4-BE49-F238E27FC236}">
                <a16:creationId xmlns:a16="http://schemas.microsoft.com/office/drawing/2014/main" id="{24BF52CC-EC79-4681-9DB6-52E0532E1EAB}"/>
              </a:ext>
            </a:extLst>
          </p:cNvPr>
          <p:cNvSpPr>
            <a:spLocks noGrp="1"/>
          </p:cNvSpPr>
          <p:nvPr>
            <p:ph type="dt" sz="half" idx="16"/>
          </p:nvPr>
        </p:nvSpPr>
        <p:spPr>
          <a:xfrm>
            <a:off x="841248" y="6356350"/>
            <a:ext cx="1828800" cy="365125"/>
          </a:xfrm>
        </p:spPr>
        <p:txBody>
          <a:bodyPr/>
          <a:lstStyle/>
          <a:p>
            <a:r>
              <a:rPr lang="en-US" dirty="0"/>
              <a:t>20XX</a:t>
            </a:r>
          </a:p>
        </p:txBody>
      </p:sp>
      <p:sp>
        <p:nvSpPr>
          <p:cNvPr id="51" name="Slide Number Placeholder 50">
            <a:extLst>
              <a:ext uri="{FF2B5EF4-FFF2-40B4-BE49-F238E27FC236}">
                <a16:creationId xmlns:a16="http://schemas.microsoft.com/office/drawing/2014/main" id="{2A0EFA49-135C-4F01-A453-F4355A528AD0}"/>
              </a:ext>
            </a:extLst>
          </p:cNvPr>
          <p:cNvSpPr>
            <a:spLocks noGrp="1"/>
          </p:cNvSpPr>
          <p:nvPr>
            <p:ph type="sldNum" sz="quarter" idx="12"/>
          </p:nvPr>
        </p:nvSpPr>
        <p:spPr>
          <a:xfrm>
            <a:off x="9537031" y="6356350"/>
            <a:ext cx="1828800" cy="365125"/>
          </a:xfrm>
        </p:spPr>
        <p:txBody>
          <a:bodyPr/>
          <a:lstStyle/>
          <a:p>
            <a:fld id="{294A09A9-5501-47C1-A89A-A340965A2BE2}" type="slidenum">
              <a:rPr lang="en-US" smtClean="0"/>
              <a:pPr/>
              <a:t>6</a:t>
            </a:fld>
            <a:endParaRPr lang="en-US" dirty="0"/>
          </a:p>
        </p:txBody>
      </p:sp>
      <p:pic>
        <p:nvPicPr>
          <p:cNvPr id="14" name="Picture Placeholder 13">
            <a:extLst>
              <a:ext uri="{FF2B5EF4-FFF2-40B4-BE49-F238E27FC236}">
                <a16:creationId xmlns:a16="http://schemas.microsoft.com/office/drawing/2014/main" id="{8CE99436-3E61-F31B-19FB-501B41FE8449}"/>
              </a:ext>
            </a:extLst>
          </p:cNvPr>
          <p:cNvPicPr>
            <a:picLocks noGrp="1" noChangeAspect="1"/>
          </p:cNvPicPr>
          <p:nvPr>
            <p:ph type="pic" sz="quarter" idx="13"/>
          </p:nvPr>
        </p:nvPicPr>
        <p:blipFill rotWithShape="1">
          <a:blip r:embed="rId3"/>
          <a:srcRect l="40403" t="1014" r="12907" b="977"/>
          <a:stretch/>
        </p:blipFill>
        <p:spPr>
          <a:xfrm>
            <a:off x="99332" y="101580"/>
            <a:ext cx="5918371" cy="6654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09400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66461-2227-9FD3-682C-BC197119B2EB}"/>
              </a:ext>
            </a:extLst>
          </p:cNvPr>
          <p:cNvSpPr>
            <a:spLocks noGrp="1"/>
          </p:cNvSpPr>
          <p:nvPr>
            <p:ph type="title"/>
          </p:nvPr>
        </p:nvSpPr>
        <p:spPr>
          <a:xfrm>
            <a:off x="6480048" y="1470420"/>
            <a:ext cx="5407152" cy="3378222"/>
          </a:xfrm>
        </p:spPr>
        <p:txBody>
          <a:bodyPr>
            <a:normAutofit/>
          </a:bodyPr>
          <a:lstStyle/>
          <a:p>
            <a:r>
              <a:rPr lang="en-US" sz="2000" dirty="0"/>
              <a:t>10. rooms </a:t>
            </a:r>
            <a:br>
              <a:rPr lang="en-US" sz="2000" dirty="0"/>
            </a:br>
            <a:r>
              <a:rPr lang="en-US" sz="2000" dirty="0"/>
              <a:t> 11. stories </a:t>
            </a:r>
            <a:br>
              <a:rPr lang="en-US" sz="2000" dirty="0"/>
            </a:br>
            <a:r>
              <a:rPr lang="en-US" sz="2000" dirty="0"/>
              <a:t> 12. Main road</a:t>
            </a:r>
            <a:br>
              <a:rPr lang="en-US" sz="2000" dirty="0"/>
            </a:br>
            <a:r>
              <a:rPr lang="en-US" sz="2000" dirty="0"/>
              <a:t> 13. guestroom </a:t>
            </a:r>
            <a:br>
              <a:rPr lang="en-US" sz="2000" dirty="0"/>
            </a:br>
            <a:r>
              <a:rPr lang="en-US" sz="2000" dirty="0"/>
              <a:t> 14. basement</a:t>
            </a:r>
            <a:endParaRPr lang="en-IN" sz="2000" dirty="0"/>
          </a:p>
        </p:txBody>
      </p:sp>
      <p:pic>
        <p:nvPicPr>
          <p:cNvPr id="8" name="Picture Placeholder 7">
            <a:extLst>
              <a:ext uri="{FF2B5EF4-FFF2-40B4-BE49-F238E27FC236}">
                <a16:creationId xmlns:a16="http://schemas.microsoft.com/office/drawing/2014/main" id="{4D162CF0-F5CD-5267-029F-0EFA8ECD8CB6}"/>
              </a:ext>
            </a:extLst>
          </p:cNvPr>
          <p:cNvPicPr>
            <a:picLocks noGrp="1" noChangeAspect="1"/>
          </p:cNvPicPr>
          <p:nvPr>
            <p:ph type="pic" sz="quarter" idx="13"/>
          </p:nvPr>
        </p:nvPicPr>
        <p:blipFill rotWithShape="1">
          <a:blip r:embed="rId2"/>
          <a:srcRect l="24671" r="8627" b="1991"/>
          <a:stretch/>
        </p:blipFill>
        <p:spPr>
          <a:xfrm>
            <a:off x="132826" y="76391"/>
            <a:ext cx="5963174" cy="670521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5" name="Date Placeholder 4">
            <a:extLst>
              <a:ext uri="{FF2B5EF4-FFF2-40B4-BE49-F238E27FC236}">
                <a16:creationId xmlns:a16="http://schemas.microsoft.com/office/drawing/2014/main" id="{30D00B8B-01E6-06E4-BCF5-932AC09CEF9D}"/>
              </a:ext>
            </a:extLst>
          </p:cNvPr>
          <p:cNvSpPr>
            <a:spLocks noGrp="1"/>
          </p:cNvSpPr>
          <p:nvPr>
            <p:ph type="dt" sz="half" idx="16"/>
          </p:nvPr>
        </p:nvSpPr>
        <p:spPr/>
        <p:txBody>
          <a:bodyPr/>
          <a:lstStyle/>
          <a:p>
            <a:r>
              <a:rPr lang="en-US"/>
              <a:t>20XX</a:t>
            </a:r>
            <a:endParaRPr lang="en-US" dirty="0"/>
          </a:p>
        </p:txBody>
      </p:sp>
      <p:sp>
        <p:nvSpPr>
          <p:cNvPr id="7" name="Slide Number Placeholder 6">
            <a:extLst>
              <a:ext uri="{FF2B5EF4-FFF2-40B4-BE49-F238E27FC236}">
                <a16:creationId xmlns:a16="http://schemas.microsoft.com/office/drawing/2014/main" id="{B86269B9-BE50-B992-EE17-90E55D3CAFE2}"/>
              </a:ext>
            </a:extLst>
          </p:cNvPr>
          <p:cNvSpPr>
            <a:spLocks noGrp="1"/>
          </p:cNvSpPr>
          <p:nvPr>
            <p:ph type="sldNum" sz="quarter" idx="12"/>
          </p:nvPr>
        </p:nvSpPr>
        <p:spPr/>
        <p:txBody>
          <a:bodyPr/>
          <a:lstStyle/>
          <a:p>
            <a:fld id="{294A09A9-5501-47C1-A89A-A340965A2BE2}" type="slidenum">
              <a:rPr lang="en-US" smtClean="0"/>
              <a:t>7</a:t>
            </a:fld>
            <a:endParaRPr lang="en-US" dirty="0"/>
          </a:p>
        </p:txBody>
      </p:sp>
    </p:spTree>
    <p:extLst>
      <p:ext uri="{BB962C8B-B14F-4D97-AF65-F5344CB8AC3E}">
        <p14:creationId xmlns:p14="http://schemas.microsoft.com/office/powerpoint/2010/main" val="1298234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3825A-CDCD-AF96-C5F9-C9633439E803}"/>
              </a:ext>
            </a:extLst>
          </p:cNvPr>
          <p:cNvSpPr>
            <a:spLocks noGrp="1"/>
          </p:cNvSpPr>
          <p:nvPr>
            <p:ph type="title"/>
          </p:nvPr>
        </p:nvSpPr>
        <p:spPr/>
        <p:txBody>
          <a:bodyPr>
            <a:noAutofit/>
          </a:bodyPr>
          <a:lstStyle/>
          <a:p>
            <a:r>
              <a:rPr lang="en-IN" sz="4400" dirty="0"/>
              <a:t>DATA SET </a:t>
            </a:r>
          </a:p>
        </p:txBody>
      </p:sp>
      <p:pic>
        <p:nvPicPr>
          <p:cNvPr id="8" name="Picture Placeholder 7">
            <a:extLst>
              <a:ext uri="{FF2B5EF4-FFF2-40B4-BE49-F238E27FC236}">
                <a16:creationId xmlns:a16="http://schemas.microsoft.com/office/drawing/2014/main" id="{04EF1DD2-BE75-F1FD-FC3D-3833BE290CA4}"/>
              </a:ext>
            </a:extLst>
          </p:cNvPr>
          <p:cNvPicPr>
            <a:picLocks noGrp="1" noChangeAspect="1"/>
          </p:cNvPicPr>
          <p:nvPr>
            <p:ph type="pic" sz="quarter" idx="13"/>
          </p:nvPr>
        </p:nvPicPr>
        <p:blipFill>
          <a:blip r:embed="rId2"/>
          <a:srcRect t="5037" b="5037"/>
          <a:stretch>
            <a:fillRect/>
          </a:stretch>
        </p:blipFill>
        <p:spPr>
          <a:prstGeom prst="rect">
            <a:avLst/>
          </a:prstGeom>
        </p:spPr>
      </p:pic>
      <p:sp>
        <p:nvSpPr>
          <p:cNvPr id="7" name="Slide Number Placeholder 6">
            <a:extLst>
              <a:ext uri="{FF2B5EF4-FFF2-40B4-BE49-F238E27FC236}">
                <a16:creationId xmlns:a16="http://schemas.microsoft.com/office/drawing/2014/main" id="{5DE03350-F6AF-DDBF-1EA7-E517EEC457E3}"/>
              </a:ext>
            </a:extLst>
          </p:cNvPr>
          <p:cNvSpPr>
            <a:spLocks noGrp="1"/>
          </p:cNvSpPr>
          <p:nvPr>
            <p:ph type="sldNum" sz="quarter" idx="12"/>
          </p:nvPr>
        </p:nvSpPr>
        <p:spPr/>
        <p:txBody>
          <a:bodyPr/>
          <a:lstStyle/>
          <a:p>
            <a:fld id="{294A09A9-5501-47C1-A89A-A340965A2BE2}" type="slidenum">
              <a:rPr lang="en-US" smtClean="0"/>
              <a:t>8</a:t>
            </a:fld>
            <a:endParaRPr lang="en-US" dirty="0"/>
          </a:p>
        </p:txBody>
      </p:sp>
    </p:spTree>
    <p:extLst>
      <p:ext uri="{BB962C8B-B14F-4D97-AF65-F5344CB8AC3E}">
        <p14:creationId xmlns:p14="http://schemas.microsoft.com/office/powerpoint/2010/main" val="4237223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F9DDEF8-5D32-4A49-B52A-68EB851BF2D6}"/>
              </a:ext>
            </a:extLst>
          </p:cNvPr>
          <p:cNvSpPr>
            <a:spLocks noGrp="1"/>
          </p:cNvSpPr>
          <p:nvPr>
            <p:ph type="title"/>
          </p:nvPr>
        </p:nvSpPr>
        <p:spPr>
          <a:xfrm>
            <a:off x="831850" y="5074920"/>
            <a:ext cx="10515600" cy="603504"/>
          </a:xfrm>
        </p:spPr>
        <p:txBody>
          <a:bodyPr/>
          <a:lstStyle/>
          <a:p>
            <a:r>
              <a:rPr lang="en-US" dirty="0"/>
              <a:t>Linear Regression </a:t>
            </a:r>
          </a:p>
        </p:txBody>
      </p:sp>
      <p:sp>
        <p:nvSpPr>
          <p:cNvPr id="19" name="Text Placeholder 18">
            <a:extLst>
              <a:ext uri="{FF2B5EF4-FFF2-40B4-BE49-F238E27FC236}">
                <a16:creationId xmlns:a16="http://schemas.microsoft.com/office/drawing/2014/main" id="{F7B2A56A-1801-43FC-A3B5-5C972C5A2B15}"/>
              </a:ext>
            </a:extLst>
          </p:cNvPr>
          <p:cNvSpPr>
            <a:spLocks noGrp="1"/>
          </p:cNvSpPr>
          <p:nvPr>
            <p:ph type="body" idx="1"/>
          </p:nvPr>
        </p:nvSpPr>
        <p:spPr>
          <a:xfrm>
            <a:off x="759660" y="5033047"/>
            <a:ext cx="10515600" cy="934613"/>
          </a:xfrm>
        </p:spPr>
        <p:txBody>
          <a:bodyPr>
            <a:normAutofit/>
          </a:bodyPr>
          <a:lstStyle/>
          <a:p>
            <a:r>
              <a:rPr lang="en-US" dirty="0"/>
              <a:t> </a:t>
            </a:r>
          </a:p>
        </p:txBody>
      </p:sp>
      <p:sp>
        <p:nvSpPr>
          <p:cNvPr id="4" name="Slide Number Placeholder 3">
            <a:extLst>
              <a:ext uri="{FF2B5EF4-FFF2-40B4-BE49-F238E27FC236}">
                <a16:creationId xmlns:a16="http://schemas.microsoft.com/office/drawing/2014/main" id="{20616F3F-8675-4D22-9718-56ADFFECA9C7}"/>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9</a:t>
            </a:fld>
            <a:endParaRPr lang="en-US" dirty="0"/>
          </a:p>
        </p:txBody>
      </p:sp>
      <p:pic>
        <p:nvPicPr>
          <p:cNvPr id="12" name="Picture Placeholder 11">
            <a:extLst>
              <a:ext uri="{FF2B5EF4-FFF2-40B4-BE49-F238E27FC236}">
                <a16:creationId xmlns:a16="http://schemas.microsoft.com/office/drawing/2014/main" id="{12D618E3-5BC0-2C90-3ADD-FD34ABAB3494}"/>
              </a:ext>
            </a:extLst>
          </p:cNvPr>
          <p:cNvPicPr>
            <a:picLocks noGrp="1" noChangeAspect="1"/>
          </p:cNvPicPr>
          <p:nvPr>
            <p:ph type="pic" sz="quarter" idx="13"/>
          </p:nvPr>
        </p:nvPicPr>
        <p:blipFill rotWithShape="1">
          <a:blip r:embed="rId2"/>
          <a:srcRect l="52" t="26041" r="-52" b="17765"/>
          <a:stretch/>
        </p:blipFill>
        <p:spPr>
          <a:xfrm>
            <a:off x="87060" y="136525"/>
            <a:ext cx="12017880" cy="45078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46797337"/>
      </p:ext>
    </p:extLst>
  </p:cSld>
  <p:clrMapOvr>
    <a:masterClrMapping/>
  </p:clrMapOvr>
</p:sld>
</file>

<file path=ppt/theme/theme1.xml><?xml version="1.0" encoding="utf-8"?>
<a:theme xmlns:a="http://schemas.openxmlformats.org/drawingml/2006/main" name="Office Theme">
  <a:themeElements>
    <a:clrScheme name="Custom 81">
      <a:dk1>
        <a:sysClr val="windowText" lastClr="000000"/>
      </a:dk1>
      <a:lt1>
        <a:sysClr val="window" lastClr="FFFFFF"/>
      </a:lt1>
      <a:dk2>
        <a:srgbClr val="025373"/>
      </a:dk2>
      <a:lt2>
        <a:srgbClr val="E7E6E6"/>
      </a:lt2>
      <a:accent1>
        <a:srgbClr val="2A828C"/>
      </a:accent1>
      <a:accent2>
        <a:srgbClr val="41A6A6"/>
      </a:accent2>
      <a:accent3>
        <a:srgbClr val="D99B77"/>
      </a:accent3>
      <a:accent4>
        <a:srgbClr val="D9B6A3"/>
      </a:accent4>
      <a:accent5>
        <a:srgbClr val="F2A74B"/>
      </a:accent5>
      <a:accent6>
        <a:srgbClr val="4D748C"/>
      </a:accent6>
      <a:hlink>
        <a:srgbClr val="0563C1"/>
      </a:hlink>
      <a:folHlink>
        <a:srgbClr val="954F72"/>
      </a:folHlink>
    </a:clrScheme>
    <a:fontScheme name="Custom 115">
      <a:majorFont>
        <a:latin typeface="Century Gothic"/>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cean Presentation_tm89715846_Win32_JB_SL_v3" id="{FF20A971-F564-4CBD-8D9A-6CD4D6C5EAE2}" vid="{A8C690A1-1652-4BD3-A3B8-8D03220F2B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B45E2D-EE5B-40BD-B8EB-1CD549F414A7}">
  <ds:schemaRefs>
    <ds:schemaRef ds:uri="http://schemas.microsoft.com/sharepoint/v3/contenttype/forms"/>
  </ds:schemaRefs>
</ds:datastoreItem>
</file>

<file path=customXml/itemProps2.xml><?xml version="1.0" encoding="utf-8"?>
<ds:datastoreItem xmlns:ds="http://schemas.openxmlformats.org/officeDocument/2006/customXml" ds:itemID="{8E340800-6004-42FD-A042-AAA261C103D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B2B5C00-D108-4E13-8A78-1AA312E16E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Wisp</Template>
  <TotalTime>222</TotalTime>
  <Words>1119</Words>
  <Application>Microsoft Office PowerPoint</Application>
  <PresentationFormat>Widescreen</PresentationFormat>
  <Paragraphs>129</Paragraphs>
  <Slides>25</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Arial</vt:lpstr>
      <vt:lpstr>Arial Black</vt:lpstr>
      <vt:lpstr>Avenir Next LT Pro Light</vt:lpstr>
      <vt:lpstr>AvenirNext LT Pro Medium</vt:lpstr>
      <vt:lpstr>Bahnschrift</vt:lpstr>
      <vt:lpstr>Calibri</vt:lpstr>
      <vt:lpstr>Century Gothic</vt:lpstr>
      <vt:lpstr>Inter</vt:lpstr>
      <vt:lpstr>inter-bold</vt:lpstr>
      <vt:lpstr>inter-regular</vt:lpstr>
      <vt:lpstr>Times New Roman</vt:lpstr>
      <vt:lpstr>Office Theme</vt:lpstr>
      <vt:lpstr>    AI &amp; ML Laboratory Project on HOUSE PRICE PREDICTION</vt:lpstr>
      <vt:lpstr>HOUSE PRICE PREDICTION</vt:lpstr>
      <vt:lpstr>OUR TEAM</vt:lpstr>
      <vt:lpstr>context</vt:lpstr>
      <vt:lpstr>INTRODUCTION</vt:lpstr>
      <vt:lpstr>   The attributes are: 1. price  2. area 3. bedrooms   4. bathrooms   5. Hot water heating  6. air conditioning    7. Parking 8. pref area  9. furnishing status      </vt:lpstr>
      <vt:lpstr>10. rooms   11. stories   12. Main road  13. guestroom   14. basement</vt:lpstr>
      <vt:lpstr>DATA SET </vt:lpstr>
      <vt:lpstr>Linear Regression </vt:lpstr>
      <vt:lpstr>Linear Regression</vt:lpstr>
      <vt:lpstr>Linear Regression</vt:lpstr>
      <vt:lpstr>PowerPoint Presentation</vt:lpstr>
      <vt:lpstr> </vt:lpstr>
      <vt:lpstr>Support Vector Machine Algorithm</vt:lpstr>
      <vt:lpstr>PowerPoint Presentation</vt:lpstr>
      <vt:lpstr>CONFUSION MATRIX</vt:lpstr>
      <vt:lpstr>LOGISTIC REGRESSION </vt:lpstr>
      <vt:lpstr>LOGISTIC REGRESSION</vt:lpstr>
      <vt:lpstr>f1 score</vt:lpstr>
      <vt:lpstr>f1 score</vt:lpstr>
      <vt:lpstr>correlation matrix</vt:lpstr>
      <vt:lpstr>PowerPoint Presentation</vt:lpstr>
      <vt:lpstr>PowerPoint Presentation</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uzma yasmin syed</dc:creator>
  <cp:lastModifiedBy>uzma yasmin syed</cp:lastModifiedBy>
  <cp:revision>1</cp:revision>
  <dcterms:created xsi:type="dcterms:W3CDTF">2024-04-28T13:54:24Z</dcterms:created>
  <dcterms:modified xsi:type="dcterms:W3CDTF">2024-05-03T04:59:29Z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